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0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295D-CB71-4F93-A58E-EABA2F2EFEB0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717A-D33B-471C-BD6E-79CDF40E2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295D-CB71-4F93-A58E-EABA2F2EFEB0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717A-D33B-471C-BD6E-79CDF40E2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295D-CB71-4F93-A58E-EABA2F2EFEB0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717A-D33B-471C-BD6E-79CDF40E2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295D-CB71-4F93-A58E-EABA2F2EFEB0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717A-D33B-471C-BD6E-79CDF40E2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295D-CB71-4F93-A58E-EABA2F2EFEB0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717A-D33B-471C-BD6E-79CDF40E2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295D-CB71-4F93-A58E-EABA2F2EFEB0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717A-D33B-471C-BD6E-79CDF40E2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295D-CB71-4F93-A58E-EABA2F2EFEB0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717A-D33B-471C-BD6E-79CDF40E2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295D-CB71-4F93-A58E-EABA2F2EFEB0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717A-D33B-471C-BD6E-79CDF40E2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295D-CB71-4F93-A58E-EABA2F2EFEB0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717A-D33B-471C-BD6E-79CDF40E2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295D-CB71-4F93-A58E-EABA2F2EFEB0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717A-D33B-471C-BD6E-79CDF40E2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295D-CB71-4F93-A58E-EABA2F2EFEB0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717A-D33B-471C-BD6E-79CDF40E29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76000" contrast="-11000"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7295D-CB71-4F93-A58E-EABA2F2EFEB0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8717A-D33B-471C-BD6E-79CDF40E296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640960" cy="6120680"/>
          </a:xfrm>
        </p:spPr>
        <p:txBody>
          <a:bodyPr>
            <a:normAutofit/>
          </a:bodyPr>
          <a:lstStyle/>
          <a:p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/>
              <a:t/>
            </a:r>
            <a:br>
              <a:rPr lang="fa-IR" dirty="0"/>
            </a:b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>گرامی باد </a:t>
            </a:r>
            <a:r>
              <a:rPr lang="fa-IR" b="1" dirty="0" smtClean="0">
                <a:latin typeface="Arial" pitchFamily="34" charset="0"/>
                <a:cs typeface="Arial" pitchFamily="34" charset="0"/>
              </a:rPr>
              <a:t>3 اردیبهشت ماه روز</a:t>
            </a:r>
            <a:br>
              <a:rPr lang="fa-IR" b="1" dirty="0" smtClean="0">
                <a:latin typeface="Arial" pitchFamily="34" charset="0"/>
                <a:cs typeface="Arial" pitchFamily="34" charset="0"/>
              </a:rPr>
            </a:br>
            <a:r>
              <a:rPr lang="fa-IR" sz="9600" b="1" dirty="0" smtClean="0">
                <a:latin typeface="Franklin Gothic Demi" pitchFamily="34" charset="0"/>
                <a:cs typeface="+mn-cs"/>
              </a:rPr>
              <a:t> </a:t>
            </a:r>
            <a:r>
              <a:rPr lang="fa-IR" sz="9600" b="1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معمار</a:t>
            </a:r>
            <a:endParaRPr lang="en-US" sz="9600" b="1" dirty="0">
              <a:solidFill>
                <a:schemeClr val="accent6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3096344" cy="3240360"/>
          </a:xfrm>
        </p:spPr>
        <p:txBody>
          <a:bodyPr>
            <a:normAutofit fontScale="85000" lnSpcReduction="10000"/>
          </a:bodyPr>
          <a:lstStyle/>
          <a:p>
            <a:pPr algn="just" rtl="1"/>
            <a:r>
              <a:rPr lang="fa-IR" b="1" dirty="0">
                <a:solidFill>
                  <a:schemeClr val="tx1"/>
                </a:solidFill>
                <a:latin typeface="Arial Black" pitchFamily="34" charset="0"/>
                <a:cs typeface="B Nazanin" pitchFamily="2" charset="-78"/>
              </a:rPr>
              <a:t>دانشکده فنی و حرفه ای شهیدکرانی سیرجان به مناسبت روز معمار و بزرگداشت مقام شیخ بهایی گروه معماری را به تور یک روزه بازدید از بناهای </a:t>
            </a:r>
            <a:r>
              <a:rPr lang="fa-IR" b="1" dirty="0" smtClean="0">
                <a:solidFill>
                  <a:schemeClr val="tx1"/>
                </a:solidFill>
                <a:latin typeface="Arial Black" pitchFamily="34" charset="0"/>
                <a:cs typeface="B Nazanin" pitchFamily="2" charset="-78"/>
              </a:rPr>
              <a:t>تاریخی سیرجان  </a:t>
            </a:r>
            <a:r>
              <a:rPr lang="fa-IR" b="1" dirty="0">
                <a:solidFill>
                  <a:schemeClr val="tx1"/>
                </a:solidFill>
                <a:latin typeface="Arial Black" pitchFamily="34" charset="0"/>
                <a:cs typeface="B Nazanin" pitchFamily="2" charset="-78"/>
              </a:rPr>
              <a:t>دعوت می نماید.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images.jpgااا.jpg"/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lum bright="32000" contrast="-45000"/>
          </a:blip>
          <a:stretch>
            <a:fillRect/>
          </a:stretch>
        </p:blipFill>
        <p:spPr>
          <a:xfrm>
            <a:off x="7236296" y="476672"/>
            <a:ext cx="1419547" cy="2232248"/>
          </a:xfrm>
          <a:prstGeom prst="rect">
            <a:avLst/>
          </a:prstGeom>
        </p:spPr>
      </p:pic>
      <p:pic>
        <p:nvPicPr>
          <p:cNvPr id="5" name="Picture 4" descr="12167_OZcnGJ7X.JPG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lum bright="13000" contrast="-7000"/>
          </a:blip>
          <a:stretch>
            <a:fillRect/>
          </a:stretch>
        </p:blipFill>
        <p:spPr>
          <a:xfrm>
            <a:off x="6143253" y="4606032"/>
            <a:ext cx="3000747" cy="22519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 گرامی باد 3 اردیبهشت ماه روز  معمار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گرامی باد 3 اردیبهشت ماه روز  معمار</dc:title>
  <dc:creator>sakhtfzar</dc:creator>
  <cp:lastModifiedBy>sakhtfzar</cp:lastModifiedBy>
  <cp:revision>3</cp:revision>
  <dcterms:created xsi:type="dcterms:W3CDTF">2018-04-23T10:15:47Z</dcterms:created>
  <dcterms:modified xsi:type="dcterms:W3CDTF">2018-04-23T10:29:35Z</dcterms:modified>
</cp:coreProperties>
</file>