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434"/>
  </p:notesMasterIdLst>
  <p:sldIdLst>
    <p:sldId id="257" r:id="rId3"/>
    <p:sldId id="289" r:id="rId4"/>
    <p:sldId id="290" r:id="rId5"/>
    <p:sldId id="293" r:id="rId6"/>
    <p:sldId id="294" r:id="rId7"/>
    <p:sldId id="295" r:id="rId8"/>
    <p:sldId id="296" r:id="rId9"/>
    <p:sldId id="297" r:id="rId10"/>
    <p:sldId id="298" r:id="rId11"/>
    <p:sldId id="300" r:id="rId12"/>
    <p:sldId id="299" r:id="rId13"/>
    <p:sldId id="302" r:id="rId14"/>
    <p:sldId id="301" r:id="rId15"/>
    <p:sldId id="304" r:id="rId16"/>
    <p:sldId id="305" r:id="rId17"/>
    <p:sldId id="306" r:id="rId18"/>
    <p:sldId id="313" r:id="rId19"/>
    <p:sldId id="312" r:id="rId20"/>
    <p:sldId id="307" r:id="rId21"/>
    <p:sldId id="277" r:id="rId22"/>
    <p:sldId id="545" r:id="rId23"/>
    <p:sldId id="737" r:id="rId24"/>
    <p:sldId id="734" r:id="rId25"/>
    <p:sldId id="735" r:id="rId26"/>
    <p:sldId id="258" r:id="rId27"/>
    <p:sldId id="537" r:id="rId28"/>
    <p:sldId id="538" r:id="rId29"/>
    <p:sldId id="546" r:id="rId30"/>
    <p:sldId id="741" r:id="rId31"/>
    <p:sldId id="742" r:id="rId32"/>
    <p:sldId id="743" r:id="rId33"/>
    <p:sldId id="744" r:id="rId34"/>
    <p:sldId id="745" r:id="rId35"/>
    <p:sldId id="747" r:id="rId36"/>
    <p:sldId id="748" r:id="rId37"/>
    <p:sldId id="841" r:id="rId38"/>
    <p:sldId id="854" r:id="rId39"/>
    <p:sldId id="750" r:id="rId40"/>
    <p:sldId id="751" r:id="rId41"/>
    <p:sldId id="752" r:id="rId42"/>
    <p:sldId id="753" r:id="rId43"/>
    <p:sldId id="754" r:id="rId44"/>
    <p:sldId id="764" r:id="rId45"/>
    <p:sldId id="756" r:id="rId46"/>
    <p:sldId id="759" r:id="rId47"/>
    <p:sldId id="760" r:id="rId48"/>
    <p:sldId id="778" r:id="rId49"/>
    <p:sldId id="761" r:id="rId50"/>
    <p:sldId id="762" r:id="rId51"/>
    <p:sldId id="765" r:id="rId52"/>
    <p:sldId id="763" r:id="rId53"/>
    <p:sldId id="766" r:id="rId54"/>
    <p:sldId id="769" r:id="rId55"/>
    <p:sldId id="768" r:id="rId56"/>
    <p:sldId id="770" r:id="rId57"/>
    <p:sldId id="779" r:id="rId58"/>
    <p:sldId id="774" r:id="rId59"/>
    <p:sldId id="773" r:id="rId60"/>
    <p:sldId id="775" r:id="rId61"/>
    <p:sldId id="776" r:id="rId62"/>
    <p:sldId id="781" r:id="rId63"/>
    <p:sldId id="831" r:id="rId64"/>
    <p:sldId id="830" r:id="rId65"/>
    <p:sldId id="837" r:id="rId66"/>
    <p:sldId id="278" r:id="rId67"/>
    <p:sldId id="542" r:id="rId68"/>
    <p:sldId id="543" r:id="rId69"/>
    <p:sldId id="544" r:id="rId70"/>
    <p:sldId id="783" r:id="rId71"/>
    <p:sldId id="820" r:id="rId72"/>
    <p:sldId id="832" r:id="rId73"/>
    <p:sldId id="819" r:id="rId74"/>
    <p:sldId id="782" r:id="rId75"/>
    <p:sldId id="784" r:id="rId76"/>
    <p:sldId id="785" r:id="rId77"/>
    <p:sldId id="786" r:id="rId78"/>
    <p:sldId id="833" r:id="rId79"/>
    <p:sldId id="787" r:id="rId80"/>
    <p:sldId id="788" r:id="rId81"/>
    <p:sldId id="789" r:id="rId82"/>
    <p:sldId id="790" r:id="rId83"/>
    <p:sldId id="791" r:id="rId84"/>
    <p:sldId id="792" r:id="rId85"/>
    <p:sldId id="793" r:id="rId86"/>
    <p:sldId id="794" r:id="rId87"/>
    <p:sldId id="795" r:id="rId88"/>
    <p:sldId id="796" r:id="rId89"/>
    <p:sldId id="821" r:id="rId90"/>
    <p:sldId id="825" r:id="rId91"/>
    <p:sldId id="797" r:id="rId92"/>
    <p:sldId id="798" r:id="rId93"/>
    <p:sldId id="799" r:id="rId94"/>
    <p:sldId id="838" r:id="rId95"/>
    <p:sldId id="839" r:id="rId96"/>
    <p:sldId id="834" r:id="rId97"/>
    <p:sldId id="800" r:id="rId98"/>
    <p:sldId id="801" r:id="rId99"/>
    <p:sldId id="823" r:id="rId100"/>
    <p:sldId id="803" r:id="rId101"/>
    <p:sldId id="804" r:id="rId102"/>
    <p:sldId id="805" r:id="rId103"/>
    <p:sldId id="807" r:id="rId104"/>
    <p:sldId id="840" r:id="rId105"/>
    <p:sldId id="835" r:id="rId106"/>
    <p:sldId id="810" r:id="rId107"/>
    <p:sldId id="836" r:id="rId108"/>
    <p:sldId id="811" r:id="rId109"/>
    <p:sldId id="812" r:id="rId110"/>
    <p:sldId id="813" r:id="rId111"/>
    <p:sldId id="814" r:id="rId112"/>
    <p:sldId id="815" r:id="rId113"/>
    <p:sldId id="816" r:id="rId114"/>
    <p:sldId id="817" r:id="rId115"/>
    <p:sldId id="818" r:id="rId116"/>
    <p:sldId id="842" r:id="rId117"/>
    <p:sldId id="843" r:id="rId118"/>
    <p:sldId id="844" r:id="rId119"/>
    <p:sldId id="845" r:id="rId120"/>
    <p:sldId id="846" r:id="rId121"/>
    <p:sldId id="855" r:id="rId122"/>
    <p:sldId id="847" r:id="rId123"/>
    <p:sldId id="848" r:id="rId124"/>
    <p:sldId id="849" r:id="rId125"/>
    <p:sldId id="850" r:id="rId126"/>
    <p:sldId id="851" r:id="rId127"/>
    <p:sldId id="863" r:id="rId128"/>
    <p:sldId id="852" r:id="rId129"/>
    <p:sldId id="864" r:id="rId130"/>
    <p:sldId id="853" r:id="rId131"/>
    <p:sldId id="865" r:id="rId132"/>
    <p:sldId id="867" r:id="rId133"/>
    <p:sldId id="868" r:id="rId134"/>
    <p:sldId id="870" r:id="rId135"/>
    <p:sldId id="871" r:id="rId136"/>
    <p:sldId id="279" r:id="rId137"/>
    <p:sldId id="556" r:id="rId138"/>
    <p:sldId id="548" r:id="rId139"/>
    <p:sldId id="557" r:id="rId140"/>
    <p:sldId id="558" r:id="rId141"/>
    <p:sldId id="559" r:id="rId142"/>
    <p:sldId id="565" r:id="rId143"/>
    <p:sldId id="560" r:id="rId144"/>
    <p:sldId id="562" r:id="rId145"/>
    <p:sldId id="563" r:id="rId146"/>
    <p:sldId id="877" r:id="rId147"/>
    <p:sldId id="856" r:id="rId148"/>
    <p:sldId id="942" r:id="rId149"/>
    <p:sldId id="915" r:id="rId150"/>
    <p:sldId id="943" r:id="rId151"/>
    <p:sldId id="564" r:id="rId152"/>
    <p:sldId id="566" r:id="rId153"/>
    <p:sldId id="567" r:id="rId154"/>
    <p:sldId id="568" r:id="rId155"/>
    <p:sldId id="917" r:id="rId156"/>
    <p:sldId id="916" r:id="rId157"/>
    <p:sldId id="857" r:id="rId158"/>
    <p:sldId id="872" r:id="rId159"/>
    <p:sldId id="569" r:id="rId160"/>
    <p:sldId id="878" r:id="rId161"/>
    <p:sldId id="570" r:id="rId162"/>
    <p:sldId id="571" r:id="rId163"/>
    <p:sldId id="572" r:id="rId164"/>
    <p:sldId id="573" r:id="rId165"/>
    <p:sldId id="574" r:id="rId166"/>
    <p:sldId id="575" r:id="rId167"/>
    <p:sldId id="576" r:id="rId168"/>
    <p:sldId id="577" r:id="rId169"/>
    <p:sldId id="579" r:id="rId170"/>
    <p:sldId id="578" r:id="rId171"/>
    <p:sldId id="580" r:id="rId172"/>
    <p:sldId id="581" r:id="rId173"/>
    <p:sldId id="582" r:id="rId174"/>
    <p:sldId id="583" r:id="rId175"/>
    <p:sldId id="584" r:id="rId176"/>
    <p:sldId id="924" r:id="rId177"/>
    <p:sldId id="585" r:id="rId178"/>
    <p:sldId id="644" r:id="rId179"/>
    <p:sldId id="586" r:id="rId180"/>
    <p:sldId id="588" r:id="rId181"/>
    <p:sldId id="589" r:id="rId182"/>
    <p:sldId id="590" r:id="rId183"/>
    <p:sldId id="591" r:id="rId184"/>
    <p:sldId id="859" r:id="rId185"/>
    <p:sldId id="592" r:id="rId186"/>
    <p:sldId id="593" r:id="rId187"/>
    <p:sldId id="594" r:id="rId188"/>
    <p:sldId id="595" r:id="rId189"/>
    <p:sldId id="596" r:id="rId190"/>
    <p:sldId id="597" r:id="rId191"/>
    <p:sldId id="624" r:id="rId192"/>
    <p:sldId id="625" r:id="rId193"/>
    <p:sldId id="628" r:id="rId194"/>
    <p:sldId id="861" r:id="rId195"/>
    <p:sldId id="630" r:id="rId196"/>
    <p:sldId id="632" r:id="rId197"/>
    <p:sldId id="633" r:id="rId198"/>
    <p:sldId id="634" r:id="rId199"/>
    <p:sldId id="944" r:id="rId200"/>
    <p:sldId id="635" r:id="rId201"/>
    <p:sldId id="636" r:id="rId202"/>
    <p:sldId id="638" r:id="rId203"/>
    <p:sldId id="637" r:id="rId204"/>
    <p:sldId id="639" r:id="rId205"/>
    <p:sldId id="640" r:id="rId206"/>
    <p:sldId id="641" r:id="rId207"/>
    <p:sldId id="883" r:id="rId208"/>
    <p:sldId id="885" r:id="rId209"/>
    <p:sldId id="886" r:id="rId210"/>
    <p:sldId id="887" r:id="rId211"/>
    <p:sldId id="888" r:id="rId212"/>
    <p:sldId id="889" r:id="rId213"/>
    <p:sldId id="945" r:id="rId214"/>
    <p:sldId id="891" r:id="rId215"/>
    <p:sldId id="892" r:id="rId216"/>
    <p:sldId id="914" r:id="rId217"/>
    <p:sldId id="893" r:id="rId218"/>
    <p:sldId id="894" r:id="rId219"/>
    <p:sldId id="895" r:id="rId220"/>
    <p:sldId id="896" r:id="rId221"/>
    <p:sldId id="897" r:id="rId222"/>
    <p:sldId id="899" r:id="rId223"/>
    <p:sldId id="901" r:id="rId224"/>
    <p:sldId id="902" r:id="rId225"/>
    <p:sldId id="905" r:id="rId226"/>
    <p:sldId id="904" r:id="rId227"/>
    <p:sldId id="906" r:id="rId228"/>
    <p:sldId id="908" r:id="rId229"/>
    <p:sldId id="909" r:id="rId230"/>
    <p:sldId id="910" r:id="rId231"/>
    <p:sldId id="911" r:id="rId232"/>
    <p:sldId id="280" r:id="rId233"/>
    <p:sldId id="530" r:id="rId234"/>
    <p:sldId id="326" r:id="rId235"/>
    <p:sldId id="327" r:id="rId236"/>
    <p:sldId id="533" r:id="rId237"/>
    <p:sldId id="918" r:id="rId238"/>
    <p:sldId id="534" r:id="rId239"/>
    <p:sldId id="536" r:id="rId240"/>
    <p:sldId id="919" r:id="rId241"/>
    <p:sldId id="920" r:id="rId242"/>
    <p:sldId id="921" r:id="rId243"/>
    <p:sldId id="922" r:id="rId244"/>
    <p:sldId id="925" r:id="rId245"/>
    <p:sldId id="927" r:id="rId246"/>
    <p:sldId id="928" r:id="rId247"/>
    <p:sldId id="930" r:id="rId248"/>
    <p:sldId id="931" r:id="rId249"/>
    <p:sldId id="933" r:id="rId250"/>
    <p:sldId id="932" r:id="rId251"/>
    <p:sldId id="935" r:id="rId252"/>
    <p:sldId id="936" r:id="rId253"/>
    <p:sldId id="941" r:id="rId254"/>
    <p:sldId id="981" r:id="rId255"/>
    <p:sldId id="983" r:id="rId256"/>
    <p:sldId id="984" r:id="rId257"/>
    <p:sldId id="985" r:id="rId258"/>
    <p:sldId id="993" r:id="rId259"/>
    <p:sldId id="986" r:id="rId260"/>
    <p:sldId id="987" r:id="rId261"/>
    <p:sldId id="988" r:id="rId262"/>
    <p:sldId id="989" r:id="rId263"/>
    <p:sldId id="991" r:id="rId264"/>
    <p:sldId id="1000" r:id="rId265"/>
    <p:sldId id="281" r:id="rId266"/>
    <p:sldId id="328" r:id="rId267"/>
    <p:sldId id="329" r:id="rId268"/>
    <p:sldId id="330" r:id="rId269"/>
    <p:sldId id="643" r:id="rId270"/>
    <p:sldId id="552" r:id="rId271"/>
    <p:sldId id="282" r:id="rId272"/>
    <p:sldId id="332" r:id="rId273"/>
    <p:sldId id="333" r:id="rId274"/>
    <p:sldId id="334" r:id="rId275"/>
    <p:sldId id="646" r:id="rId276"/>
    <p:sldId id="553" r:id="rId277"/>
    <p:sldId id="649" r:id="rId278"/>
    <p:sldId id="650" r:id="rId279"/>
    <p:sldId id="652" r:id="rId280"/>
    <p:sldId id="654" r:id="rId281"/>
    <p:sldId id="656" r:id="rId282"/>
    <p:sldId id="657" r:id="rId283"/>
    <p:sldId id="658" r:id="rId284"/>
    <p:sldId id="659" r:id="rId285"/>
    <p:sldId id="660" r:id="rId286"/>
    <p:sldId id="661" r:id="rId287"/>
    <p:sldId id="664" r:id="rId288"/>
    <p:sldId id="666" r:id="rId289"/>
    <p:sldId id="667" r:id="rId290"/>
    <p:sldId id="668" r:id="rId291"/>
    <p:sldId id="669" r:id="rId292"/>
    <p:sldId id="715" r:id="rId293"/>
    <p:sldId id="670" r:id="rId294"/>
    <p:sldId id="671" r:id="rId295"/>
    <p:sldId id="672" r:id="rId296"/>
    <p:sldId id="673" r:id="rId297"/>
    <p:sldId id="674" r:id="rId298"/>
    <p:sldId id="677" r:id="rId299"/>
    <p:sldId id="678" r:id="rId300"/>
    <p:sldId id="680" r:id="rId301"/>
    <p:sldId id="681" r:id="rId302"/>
    <p:sldId id="612" r:id="rId303"/>
    <p:sldId id="613" r:id="rId304"/>
    <p:sldId id="717" r:id="rId305"/>
    <p:sldId id="718" r:id="rId306"/>
    <p:sldId id="719" r:id="rId307"/>
    <p:sldId id="720" r:id="rId308"/>
    <p:sldId id="614" r:id="rId309"/>
    <p:sldId id="615" r:id="rId310"/>
    <p:sldId id="722" r:id="rId311"/>
    <p:sldId id="723" r:id="rId312"/>
    <p:sldId id="724" r:id="rId313"/>
    <p:sldId id="726" r:id="rId314"/>
    <p:sldId id="727" r:id="rId315"/>
    <p:sldId id="728" r:id="rId316"/>
    <p:sldId id="729" r:id="rId317"/>
    <p:sldId id="730" r:id="rId318"/>
    <p:sldId id="616" r:id="rId319"/>
    <p:sldId id="617" r:id="rId320"/>
    <p:sldId id="731" r:id="rId321"/>
    <p:sldId id="732" r:id="rId322"/>
    <p:sldId id="283" r:id="rId323"/>
    <p:sldId id="336" r:id="rId324"/>
    <p:sldId id="554" r:id="rId325"/>
    <p:sldId id="337" r:id="rId326"/>
    <p:sldId id="338" r:id="rId327"/>
    <p:sldId id="339" r:id="rId328"/>
    <p:sldId id="340" r:id="rId329"/>
    <p:sldId id="342" r:id="rId330"/>
    <p:sldId id="343" r:id="rId331"/>
    <p:sldId id="344" r:id="rId332"/>
    <p:sldId id="345" r:id="rId333"/>
    <p:sldId id="346" r:id="rId334"/>
    <p:sldId id="347" r:id="rId335"/>
    <p:sldId id="349" r:id="rId336"/>
    <p:sldId id="350" r:id="rId337"/>
    <p:sldId id="351" r:id="rId338"/>
    <p:sldId id="352" r:id="rId339"/>
    <p:sldId id="353" r:id="rId340"/>
    <p:sldId id="284" r:id="rId341"/>
    <p:sldId id="424" r:id="rId342"/>
    <p:sldId id="425" r:id="rId343"/>
    <p:sldId id="555" r:id="rId344"/>
    <p:sldId id="426" r:id="rId345"/>
    <p:sldId id="429" r:id="rId346"/>
    <p:sldId id="430" r:id="rId347"/>
    <p:sldId id="432" r:id="rId348"/>
    <p:sldId id="437" r:id="rId349"/>
    <p:sldId id="441" r:id="rId350"/>
    <p:sldId id="438" r:id="rId351"/>
    <p:sldId id="439" r:id="rId352"/>
    <p:sldId id="433" r:id="rId353"/>
    <p:sldId id="440" r:id="rId354"/>
    <p:sldId id="285" r:id="rId355"/>
    <p:sldId id="356" r:id="rId356"/>
    <p:sldId id="357" r:id="rId357"/>
    <p:sldId id="423" r:id="rId358"/>
    <p:sldId id="505" r:id="rId359"/>
    <p:sldId id="443" r:id="rId360"/>
    <p:sldId id="446" r:id="rId361"/>
    <p:sldId id="445" r:id="rId362"/>
    <p:sldId id="449" r:id="rId363"/>
    <p:sldId id="453" r:id="rId364"/>
    <p:sldId id="506" r:id="rId365"/>
    <p:sldId id="508" r:id="rId366"/>
    <p:sldId id="456" r:id="rId367"/>
    <p:sldId id="458" r:id="rId368"/>
    <p:sldId id="513" r:id="rId369"/>
    <p:sldId id="462" r:id="rId370"/>
    <p:sldId id="687" r:id="rId371"/>
    <p:sldId id="688" r:id="rId372"/>
    <p:sldId id="689" r:id="rId373"/>
    <p:sldId id="690" r:id="rId374"/>
    <p:sldId id="694" r:id="rId375"/>
    <p:sldId id="703" r:id="rId376"/>
    <p:sldId id="467" r:id="rId377"/>
    <p:sldId id="522" r:id="rId378"/>
    <p:sldId id="524" r:id="rId379"/>
    <p:sldId id="699" r:id="rId380"/>
    <p:sldId id="705" r:id="rId381"/>
    <p:sldId id="706" r:id="rId382"/>
    <p:sldId id="707" r:id="rId383"/>
    <p:sldId id="708" r:id="rId384"/>
    <p:sldId id="525" r:id="rId385"/>
    <p:sldId id="713" r:id="rId386"/>
    <p:sldId id="701" r:id="rId387"/>
    <p:sldId id="710" r:id="rId388"/>
    <p:sldId id="286" r:id="rId389"/>
    <p:sldId id="359" r:id="rId390"/>
    <p:sldId id="496" r:id="rId391"/>
    <p:sldId id="495" r:id="rId392"/>
    <p:sldId id="360" r:id="rId393"/>
    <p:sldId id="499" r:id="rId394"/>
    <p:sldId id="500" r:id="rId395"/>
    <p:sldId id="504" r:id="rId396"/>
    <p:sldId id="287" r:id="rId397"/>
    <p:sldId id="361" r:id="rId398"/>
    <p:sldId id="364" r:id="rId399"/>
    <p:sldId id="363" r:id="rId400"/>
    <p:sldId id="365" r:id="rId401"/>
    <p:sldId id="468" r:id="rId402"/>
    <p:sldId id="472" r:id="rId403"/>
    <p:sldId id="367" r:id="rId404"/>
    <p:sldId id="473" r:id="rId405"/>
    <p:sldId id="370" r:id="rId406"/>
    <p:sldId id="371" r:id="rId407"/>
    <p:sldId id="372" r:id="rId408"/>
    <p:sldId id="373" r:id="rId409"/>
    <p:sldId id="374" r:id="rId410"/>
    <p:sldId id="375" r:id="rId411"/>
    <p:sldId id="376" r:id="rId412"/>
    <p:sldId id="377" r:id="rId413"/>
    <p:sldId id="378" r:id="rId414"/>
    <p:sldId id="379" r:id="rId415"/>
    <p:sldId id="475" r:id="rId416"/>
    <p:sldId id="474" r:id="rId417"/>
    <p:sldId id="381" r:id="rId418"/>
    <p:sldId id="382" r:id="rId419"/>
    <p:sldId id="383" r:id="rId420"/>
    <p:sldId id="384" r:id="rId421"/>
    <p:sldId id="385" r:id="rId422"/>
    <p:sldId id="386" r:id="rId423"/>
    <p:sldId id="387" r:id="rId424"/>
    <p:sldId id="388" r:id="rId425"/>
    <p:sldId id="389" r:id="rId426"/>
    <p:sldId id="390" r:id="rId427"/>
    <p:sldId id="391" r:id="rId428"/>
    <p:sldId id="392" r:id="rId429"/>
    <p:sldId id="393" r:id="rId430"/>
    <p:sldId id="394" r:id="rId431"/>
    <p:sldId id="395" r:id="rId432"/>
    <p:sldId id="396" r:id="rId433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1pPr>
    <a:lvl2pPr marL="457200" algn="r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2pPr>
    <a:lvl3pPr marL="914400" algn="r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3pPr>
    <a:lvl4pPr marL="1371600" algn="r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4pPr>
    <a:lvl5pPr marL="1828800" algn="r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800" b="1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800" b="1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800" b="1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800" b="1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8285FF"/>
    <a:srgbClr val="82AFFF"/>
    <a:srgbClr val="CCE2FF"/>
    <a:srgbClr val="FF00FF"/>
    <a:srgbClr val="FFCCCC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737" autoAdjust="0"/>
  </p:normalViewPr>
  <p:slideViewPr>
    <p:cSldViewPr>
      <p:cViewPr varScale="1">
        <p:scale>
          <a:sx n="81" d="100"/>
          <a:sy n="81" d="100"/>
        </p:scale>
        <p:origin x="10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52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99" Type="http://schemas.openxmlformats.org/officeDocument/2006/relationships/slide" Target="slides/slide297.xml"/><Relationship Id="rId21" Type="http://schemas.openxmlformats.org/officeDocument/2006/relationships/slide" Target="slides/slide19.xml"/><Relationship Id="rId63" Type="http://schemas.openxmlformats.org/officeDocument/2006/relationships/slide" Target="slides/slide61.xml"/><Relationship Id="rId159" Type="http://schemas.openxmlformats.org/officeDocument/2006/relationships/slide" Target="slides/slide157.xml"/><Relationship Id="rId324" Type="http://schemas.openxmlformats.org/officeDocument/2006/relationships/slide" Target="slides/slide322.xml"/><Relationship Id="rId366" Type="http://schemas.openxmlformats.org/officeDocument/2006/relationships/slide" Target="slides/slide364.xml"/><Relationship Id="rId170" Type="http://schemas.openxmlformats.org/officeDocument/2006/relationships/slide" Target="slides/slide168.xml"/><Relationship Id="rId226" Type="http://schemas.openxmlformats.org/officeDocument/2006/relationships/slide" Target="slides/slide224.xml"/><Relationship Id="rId433" Type="http://schemas.openxmlformats.org/officeDocument/2006/relationships/slide" Target="slides/slide431.xml"/><Relationship Id="rId268" Type="http://schemas.openxmlformats.org/officeDocument/2006/relationships/slide" Target="slides/slide266.xml"/><Relationship Id="rId32" Type="http://schemas.openxmlformats.org/officeDocument/2006/relationships/slide" Target="slides/slide30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335" Type="http://schemas.openxmlformats.org/officeDocument/2006/relationships/slide" Target="slides/slide333.xml"/><Relationship Id="rId377" Type="http://schemas.openxmlformats.org/officeDocument/2006/relationships/slide" Target="slides/slide375.xml"/><Relationship Id="rId5" Type="http://schemas.openxmlformats.org/officeDocument/2006/relationships/slide" Target="slides/slide3.xml"/><Relationship Id="rId181" Type="http://schemas.openxmlformats.org/officeDocument/2006/relationships/slide" Target="slides/slide179.xml"/><Relationship Id="rId237" Type="http://schemas.openxmlformats.org/officeDocument/2006/relationships/slide" Target="slides/slide235.xml"/><Relationship Id="rId402" Type="http://schemas.openxmlformats.org/officeDocument/2006/relationships/slide" Target="slides/slide400.xml"/><Relationship Id="rId279" Type="http://schemas.openxmlformats.org/officeDocument/2006/relationships/slide" Target="slides/slide277.xml"/><Relationship Id="rId43" Type="http://schemas.openxmlformats.org/officeDocument/2006/relationships/slide" Target="slides/slide41.xml"/><Relationship Id="rId139" Type="http://schemas.openxmlformats.org/officeDocument/2006/relationships/slide" Target="slides/slide137.xml"/><Relationship Id="rId290" Type="http://schemas.openxmlformats.org/officeDocument/2006/relationships/slide" Target="slides/slide288.xml"/><Relationship Id="rId304" Type="http://schemas.openxmlformats.org/officeDocument/2006/relationships/slide" Target="slides/slide302.xml"/><Relationship Id="rId346" Type="http://schemas.openxmlformats.org/officeDocument/2006/relationships/slide" Target="slides/slide344.xml"/><Relationship Id="rId388" Type="http://schemas.openxmlformats.org/officeDocument/2006/relationships/slide" Target="slides/slide386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92" Type="http://schemas.openxmlformats.org/officeDocument/2006/relationships/slide" Target="slides/slide190.xml"/><Relationship Id="rId206" Type="http://schemas.openxmlformats.org/officeDocument/2006/relationships/slide" Target="slides/slide204.xml"/><Relationship Id="rId413" Type="http://schemas.openxmlformats.org/officeDocument/2006/relationships/slide" Target="slides/slide411.xml"/><Relationship Id="rId248" Type="http://schemas.openxmlformats.org/officeDocument/2006/relationships/slide" Target="slides/slide246.xml"/><Relationship Id="rId269" Type="http://schemas.openxmlformats.org/officeDocument/2006/relationships/slide" Target="slides/slide267.xml"/><Relationship Id="rId434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33" Type="http://schemas.openxmlformats.org/officeDocument/2006/relationships/slide" Target="slides/slide31.xml"/><Relationship Id="rId108" Type="http://schemas.openxmlformats.org/officeDocument/2006/relationships/slide" Target="slides/slide106.xml"/><Relationship Id="rId129" Type="http://schemas.openxmlformats.org/officeDocument/2006/relationships/slide" Target="slides/slide127.xml"/><Relationship Id="rId280" Type="http://schemas.openxmlformats.org/officeDocument/2006/relationships/slide" Target="slides/slide278.xml"/><Relationship Id="rId315" Type="http://schemas.openxmlformats.org/officeDocument/2006/relationships/slide" Target="slides/slide313.xml"/><Relationship Id="rId336" Type="http://schemas.openxmlformats.org/officeDocument/2006/relationships/slide" Target="slides/slide334.xml"/><Relationship Id="rId357" Type="http://schemas.openxmlformats.org/officeDocument/2006/relationships/slide" Target="slides/slide355.xml"/><Relationship Id="rId54" Type="http://schemas.openxmlformats.org/officeDocument/2006/relationships/slide" Target="slides/slide52.xml"/><Relationship Id="rId75" Type="http://schemas.openxmlformats.org/officeDocument/2006/relationships/slide" Target="slides/slide73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61" Type="http://schemas.openxmlformats.org/officeDocument/2006/relationships/slide" Target="slides/slide159.xml"/><Relationship Id="rId182" Type="http://schemas.openxmlformats.org/officeDocument/2006/relationships/slide" Target="slides/slide180.xml"/><Relationship Id="rId217" Type="http://schemas.openxmlformats.org/officeDocument/2006/relationships/slide" Target="slides/slide215.xml"/><Relationship Id="rId378" Type="http://schemas.openxmlformats.org/officeDocument/2006/relationships/slide" Target="slides/slide376.xml"/><Relationship Id="rId399" Type="http://schemas.openxmlformats.org/officeDocument/2006/relationships/slide" Target="slides/slide397.xml"/><Relationship Id="rId403" Type="http://schemas.openxmlformats.org/officeDocument/2006/relationships/slide" Target="slides/slide401.xml"/><Relationship Id="rId6" Type="http://schemas.openxmlformats.org/officeDocument/2006/relationships/slide" Target="slides/slide4.xml"/><Relationship Id="rId238" Type="http://schemas.openxmlformats.org/officeDocument/2006/relationships/slide" Target="slides/slide236.xml"/><Relationship Id="rId259" Type="http://schemas.openxmlformats.org/officeDocument/2006/relationships/slide" Target="slides/slide257.xml"/><Relationship Id="rId424" Type="http://schemas.openxmlformats.org/officeDocument/2006/relationships/slide" Target="slides/slide422.xml"/><Relationship Id="rId23" Type="http://schemas.openxmlformats.org/officeDocument/2006/relationships/slide" Target="slides/slide21.xml"/><Relationship Id="rId119" Type="http://schemas.openxmlformats.org/officeDocument/2006/relationships/slide" Target="slides/slide117.xml"/><Relationship Id="rId270" Type="http://schemas.openxmlformats.org/officeDocument/2006/relationships/slide" Target="slides/slide268.xml"/><Relationship Id="rId291" Type="http://schemas.openxmlformats.org/officeDocument/2006/relationships/slide" Target="slides/slide289.xml"/><Relationship Id="rId305" Type="http://schemas.openxmlformats.org/officeDocument/2006/relationships/slide" Target="slides/slide303.xml"/><Relationship Id="rId326" Type="http://schemas.openxmlformats.org/officeDocument/2006/relationships/slide" Target="slides/slide324.xml"/><Relationship Id="rId347" Type="http://schemas.openxmlformats.org/officeDocument/2006/relationships/slide" Target="slides/slide345.xml"/><Relationship Id="rId44" Type="http://schemas.openxmlformats.org/officeDocument/2006/relationships/slide" Target="slides/slide42.xml"/><Relationship Id="rId65" Type="http://schemas.openxmlformats.org/officeDocument/2006/relationships/slide" Target="slides/slide63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51" Type="http://schemas.openxmlformats.org/officeDocument/2006/relationships/slide" Target="slides/slide149.xml"/><Relationship Id="rId368" Type="http://schemas.openxmlformats.org/officeDocument/2006/relationships/slide" Target="slides/slide366.xml"/><Relationship Id="rId389" Type="http://schemas.openxmlformats.org/officeDocument/2006/relationships/slide" Target="slides/slide387.xml"/><Relationship Id="rId172" Type="http://schemas.openxmlformats.org/officeDocument/2006/relationships/slide" Target="slides/slide170.xml"/><Relationship Id="rId193" Type="http://schemas.openxmlformats.org/officeDocument/2006/relationships/slide" Target="slides/slide191.xml"/><Relationship Id="rId207" Type="http://schemas.openxmlformats.org/officeDocument/2006/relationships/slide" Target="slides/slide205.xml"/><Relationship Id="rId228" Type="http://schemas.openxmlformats.org/officeDocument/2006/relationships/slide" Target="slides/slide226.xml"/><Relationship Id="rId249" Type="http://schemas.openxmlformats.org/officeDocument/2006/relationships/slide" Target="slides/slide247.xml"/><Relationship Id="rId414" Type="http://schemas.openxmlformats.org/officeDocument/2006/relationships/slide" Target="slides/slide412.xml"/><Relationship Id="rId435" Type="http://schemas.openxmlformats.org/officeDocument/2006/relationships/presProps" Target="presProps.xml"/><Relationship Id="rId13" Type="http://schemas.openxmlformats.org/officeDocument/2006/relationships/slide" Target="slides/slide11.xml"/><Relationship Id="rId109" Type="http://schemas.openxmlformats.org/officeDocument/2006/relationships/slide" Target="slides/slide107.xml"/><Relationship Id="rId260" Type="http://schemas.openxmlformats.org/officeDocument/2006/relationships/slide" Target="slides/slide258.xml"/><Relationship Id="rId281" Type="http://schemas.openxmlformats.org/officeDocument/2006/relationships/slide" Target="slides/slide279.xml"/><Relationship Id="rId316" Type="http://schemas.openxmlformats.org/officeDocument/2006/relationships/slide" Target="slides/slide314.xml"/><Relationship Id="rId337" Type="http://schemas.openxmlformats.org/officeDocument/2006/relationships/slide" Target="slides/slide335.xml"/><Relationship Id="rId34" Type="http://schemas.openxmlformats.org/officeDocument/2006/relationships/slide" Target="slides/slide32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20" Type="http://schemas.openxmlformats.org/officeDocument/2006/relationships/slide" Target="slides/slide118.xml"/><Relationship Id="rId141" Type="http://schemas.openxmlformats.org/officeDocument/2006/relationships/slide" Target="slides/slide139.xml"/><Relationship Id="rId358" Type="http://schemas.openxmlformats.org/officeDocument/2006/relationships/slide" Target="slides/slide356.xml"/><Relationship Id="rId379" Type="http://schemas.openxmlformats.org/officeDocument/2006/relationships/slide" Target="slides/slide377.xml"/><Relationship Id="rId7" Type="http://schemas.openxmlformats.org/officeDocument/2006/relationships/slide" Target="slides/slide5.xml"/><Relationship Id="rId162" Type="http://schemas.openxmlformats.org/officeDocument/2006/relationships/slide" Target="slides/slide160.xml"/><Relationship Id="rId183" Type="http://schemas.openxmlformats.org/officeDocument/2006/relationships/slide" Target="slides/slide181.xml"/><Relationship Id="rId218" Type="http://schemas.openxmlformats.org/officeDocument/2006/relationships/slide" Target="slides/slide216.xml"/><Relationship Id="rId239" Type="http://schemas.openxmlformats.org/officeDocument/2006/relationships/slide" Target="slides/slide237.xml"/><Relationship Id="rId390" Type="http://schemas.openxmlformats.org/officeDocument/2006/relationships/slide" Target="slides/slide388.xml"/><Relationship Id="rId404" Type="http://schemas.openxmlformats.org/officeDocument/2006/relationships/slide" Target="slides/slide402.xml"/><Relationship Id="rId425" Type="http://schemas.openxmlformats.org/officeDocument/2006/relationships/slide" Target="slides/slide423.xml"/><Relationship Id="rId250" Type="http://schemas.openxmlformats.org/officeDocument/2006/relationships/slide" Target="slides/slide248.xml"/><Relationship Id="rId271" Type="http://schemas.openxmlformats.org/officeDocument/2006/relationships/slide" Target="slides/slide269.xml"/><Relationship Id="rId292" Type="http://schemas.openxmlformats.org/officeDocument/2006/relationships/slide" Target="slides/slide290.xml"/><Relationship Id="rId306" Type="http://schemas.openxmlformats.org/officeDocument/2006/relationships/slide" Target="slides/slide304.xml"/><Relationship Id="rId24" Type="http://schemas.openxmlformats.org/officeDocument/2006/relationships/slide" Target="slides/slide22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31" Type="http://schemas.openxmlformats.org/officeDocument/2006/relationships/slide" Target="slides/slide129.xml"/><Relationship Id="rId327" Type="http://schemas.openxmlformats.org/officeDocument/2006/relationships/slide" Target="slides/slide325.xml"/><Relationship Id="rId348" Type="http://schemas.openxmlformats.org/officeDocument/2006/relationships/slide" Target="slides/slide346.xml"/><Relationship Id="rId369" Type="http://schemas.openxmlformats.org/officeDocument/2006/relationships/slide" Target="slides/slide367.xml"/><Relationship Id="rId152" Type="http://schemas.openxmlformats.org/officeDocument/2006/relationships/slide" Target="slides/slide150.xml"/><Relationship Id="rId173" Type="http://schemas.openxmlformats.org/officeDocument/2006/relationships/slide" Target="slides/slide171.xml"/><Relationship Id="rId194" Type="http://schemas.openxmlformats.org/officeDocument/2006/relationships/slide" Target="slides/slide192.xml"/><Relationship Id="rId208" Type="http://schemas.openxmlformats.org/officeDocument/2006/relationships/slide" Target="slides/slide206.xml"/><Relationship Id="rId229" Type="http://schemas.openxmlformats.org/officeDocument/2006/relationships/slide" Target="slides/slide227.xml"/><Relationship Id="rId380" Type="http://schemas.openxmlformats.org/officeDocument/2006/relationships/slide" Target="slides/slide378.xml"/><Relationship Id="rId415" Type="http://schemas.openxmlformats.org/officeDocument/2006/relationships/slide" Target="slides/slide413.xml"/><Relationship Id="rId436" Type="http://schemas.openxmlformats.org/officeDocument/2006/relationships/viewProps" Target="viewProps.xml"/><Relationship Id="rId240" Type="http://schemas.openxmlformats.org/officeDocument/2006/relationships/slide" Target="slides/slide238.xml"/><Relationship Id="rId261" Type="http://schemas.openxmlformats.org/officeDocument/2006/relationships/slide" Target="slides/slide259.xml"/><Relationship Id="rId14" Type="http://schemas.openxmlformats.org/officeDocument/2006/relationships/slide" Target="slides/slide12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282" Type="http://schemas.openxmlformats.org/officeDocument/2006/relationships/slide" Target="slides/slide280.xml"/><Relationship Id="rId317" Type="http://schemas.openxmlformats.org/officeDocument/2006/relationships/slide" Target="slides/slide315.xml"/><Relationship Id="rId338" Type="http://schemas.openxmlformats.org/officeDocument/2006/relationships/slide" Target="slides/slide336.xml"/><Relationship Id="rId359" Type="http://schemas.openxmlformats.org/officeDocument/2006/relationships/slide" Target="slides/slide357.xml"/><Relationship Id="rId8" Type="http://schemas.openxmlformats.org/officeDocument/2006/relationships/slide" Target="slides/slide6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184" Type="http://schemas.openxmlformats.org/officeDocument/2006/relationships/slide" Target="slides/slide182.xml"/><Relationship Id="rId219" Type="http://schemas.openxmlformats.org/officeDocument/2006/relationships/slide" Target="slides/slide217.xml"/><Relationship Id="rId370" Type="http://schemas.openxmlformats.org/officeDocument/2006/relationships/slide" Target="slides/slide368.xml"/><Relationship Id="rId391" Type="http://schemas.openxmlformats.org/officeDocument/2006/relationships/slide" Target="slides/slide389.xml"/><Relationship Id="rId405" Type="http://schemas.openxmlformats.org/officeDocument/2006/relationships/slide" Target="slides/slide403.xml"/><Relationship Id="rId426" Type="http://schemas.openxmlformats.org/officeDocument/2006/relationships/slide" Target="slides/slide424.xml"/><Relationship Id="rId230" Type="http://schemas.openxmlformats.org/officeDocument/2006/relationships/slide" Target="slides/slide228.xml"/><Relationship Id="rId251" Type="http://schemas.openxmlformats.org/officeDocument/2006/relationships/slide" Target="slides/slide249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72" Type="http://schemas.openxmlformats.org/officeDocument/2006/relationships/slide" Target="slides/slide270.xml"/><Relationship Id="rId293" Type="http://schemas.openxmlformats.org/officeDocument/2006/relationships/slide" Target="slides/slide291.xml"/><Relationship Id="rId307" Type="http://schemas.openxmlformats.org/officeDocument/2006/relationships/slide" Target="slides/slide305.xml"/><Relationship Id="rId328" Type="http://schemas.openxmlformats.org/officeDocument/2006/relationships/slide" Target="slides/slide326.xml"/><Relationship Id="rId349" Type="http://schemas.openxmlformats.org/officeDocument/2006/relationships/slide" Target="slides/slide347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slide" Target="slides/slide172.xml"/><Relationship Id="rId195" Type="http://schemas.openxmlformats.org/officeDocument/2006/relationships/slide" Target="slides/slide193.xml"/><Relationship Id="rId209" Type="http://schemas.openxmlformats.org/officeDocument/2006/relationships/slide" Target="slides/slide207.xml"/><Relationship Id="rId360" Type="http://schemas.openxmlformats.org/officeDocument/2006/relationships/slide" Target="slides/slide358.xml"/><Relationship Id="rId381" Type="http://schemas.openxmlformats.org/officeDocument/2006/relationships/slide" Target="slides/slide379.xml"/><Relationship Id="rId416" Type="http://schemas.openxmlformats.org/officeDocument/2006/relationships/slide" Target="slides/slide414.xml"/><Relationship Id="rId220" Type="http://schemas.openxmlformats.org/officeDocument/2006/relationships/slide" Target="slides/slide218.xml"/><Relationship Id="rId241" Type="http://schemas.openxmlformats.org/officeDocument/2006/relationships/slide" Target="slides/slide239.xml"/><Relationship Id="rId437" Type="http://schemas.openxmlformats.org/officeDocument/2006/relationships/theme" Target="theme/theme1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262" Type="http://schemas.openxmlformats.org/officeDocument/2006/relationships/slide" Target="slides/slide260.xml"/><Relationship Id="rId283" Type="http://schemas.openxmlformats.org/officeDocument/2006/relationships/slide" Target="slides/slide281.xml"/><Relationship Id="rId318" Type="http://schemas.openxmlformats.org/officeDocument/2006/relationships/slide" Target="slides/slide316.xml"/><Relationship Id="rId339" Type="http://schemas.openxmlformats.org/officeDocument/2006/relationships/slide" Target="slides/slide337.xml"/><Relationship Id="rId78" Type="http://schemas.openxmlformats.org/officeDocument/2006/relationships/slide" Target="slides/slide76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64" Type="http://schemas.openxmlformats.org/officeDocument/2006/relationships/slide" Target="slides/slide162.xml"/><Relationship Id="rId185" Type="http://schemas.openxmlformats.org/officeDocument/2006/relationships/slide" Target="slides/slide183.xml"/><Relationship Id="rId350" Type="http://schemas.openxmlformats.org/officeDocument/2006/relationships/slide" Target="slides/slide348.xml"/><Relationship Id="rId371" Type="http://schemas.openxmlformats.org/officeDocument/2006/relationships/slide" Target="slides/slide369.xml"/><Relationship Id="rId406" Type="http://schemas.openxmlformats.org/officeDocument/2006/relationships/slide" Target="slides/slide404.xml"/><Relationship Id="rId9" Type="http://schemas.openxmlformats.org/officeDocument/2006/relationships/slide" Target="slides/slide7.xml"/><Relationship Id="rId210" Type="http://schemas.openxmlformats.org/officeDocument/2006/relationships/slide" Target="slides/slide208.xml"/><Relationship Id="rId392" Type="http://schemas.openxmlformats.org/officeDocument/2006/relationships/slide" Target="slides/slide390.xml"/><Relationship Id="rId427" Type="http://schemas.openxmlformats.org/officeDocument/2006/relationships/slide" Target="slides/slide425.xml"/><Relationship Id="rId26" Type="http://schemas.openxmlformats.org/officeDocument/2006/relationships/slide" Target="slides/slide24.xml"/><Relationship Id="rId231" Type="http://schemas.openxmlformats.org/officeDocument/2006/relationships/slide" Target="slides/slide229.xml"/><Relationship Id="rId252" Type="http://schemas.openxmlformats.org/officeDocument/2006/relationships/slide" Target="slides/slide250.xml"/><Relationship Id="rId273" Type="http://schemas.openxmlformats.org/officeDocument/2006/relationships/slide" Target="slides/slide271.xml"/><Relationship Id="rId294" Type="http://schemas.openxmlformats.org/officeDocument/2006/relationships/slide" Target="slides/slide292.xml"/><Relationship Id="rId308" Type="http://schemas.openxmlformats.org/officeDocument/2006/relationships/slide" Target="slides/slide306.xml"/><Relationship Id="rId329" Type="http://schemas.openxmlformats.org/officeDocument/2006/relationships/slide" Target="slides/slide327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75" Type="http://schemas.openxmlformats.org/officeDocument/2006/relationships/slide" Target="slides/slide173.xml"/><Relationship Id="rId340" Type="http://schemas.openxmlformats.org/officeDocument/2006/relationships/slide" Target="slides/slide338.xml"/><Relationship Id="rId361" Type="http://schemas.openxmlformats.org/officeDocument/2006/relationships/slide" Target="slides/slide359.xml"/><Relationship Id="rId196" Type="http://schemas.openxmlformats.org/officeDocument/2006/relationships/slide" Target="slides/slide194.xml"/><Relationship Id="rId200" Type="http://schemas.openxmlformats.org/officeDocument/2006/relationships/slide" Target="slides/slide198.xml"/><Relationship Id="rId382" Type="http://schemas.openxmlformats.org/officeDocument/2006/relationships/slide" Target="slides/slide380.xml"/><Relationship Id="rId417" Type="http://schemas.openxmlformats.org/officeDocument/2006/relationships/slide" Target="slides/slide415.xml"/><Relationship Id="rId438" Type="http://schemas.openxmlformats.org/officeDocument/2006/relationships/tableStyles" Target="tableStyles.xml"/><Relationship Id="rId16" Type="http://schemas.openxmlformats.org/officeDocument/2006/relationships/slide" Target="slides/slide14.xml"/><Relationship Id="rId221" Type="http://schemas.openxmlformats.org/officeDocument/2006/relationships/slide" Target="slides/slide219.xml"/><Relationship Id="rId242" Type="http://schemas.openxmlformats.org/officeDocument/2006/relationships/slide" Target="slides/slide240.xml"/><Relationship Id="rId263" Type="http://schemas.openxmlformats.org/officeDocument/2006/relationships/slide" Target="slides/slide261.xml"/><Relationship Id="rId284" Type="http://schemas.openxmlformats.org/officeDocument/2006/relationships/slide" Target="slides/slide282.xml"/><Relationship Id="rId319" Type="http://schemas.openxmlformats.org/officeDocument/2006/relationships/slide" Target="slides/slide317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330" Type="http://schemas.openxmlformats.org/officeDocument/2006/relationships/slide" Target="slides/slide328.xml"/><Relationship Id="rId90" Type="http://schemas.openxmlformats.org/officeDocument/2006/relationships/slide" Target="slides/slide88.xml"/><Relationship Id="rId165" Type="http://schemas.openxmlformats.org/officeDocument/2006/relationships/slide" Target="slides/slide163.xml"/><Relationship Id="rId186" Type="http://schemas.openxmlformats.org/officeDocument/2006/relationships/slide" Target="slides/slide184.xml"/><Relationship Id="rId351" Type="http://schemas.openxmlformats.org/officeDocument/2006/relationships/slide" Target="slides/slide349.xml"/><Relationship Id="rId372" Type="http://schemas.openxmlformats.org/officeDocument/2006/relationships/slide" Target="slides/slide370.xml"/><Relationship Id="rId393" Type="http://schemas.openxmlformats.org/officeDocument/2006/relationships/slide" Target="slides/slide391.xml"/><Relationship Id="rId407" Type="http://schemas.openxmlformats.org/officeDocument/2006/relationships/slide" Target="slides/slide405.xml"/><Relationship Id="rId428" Type="http://schemas.openxmlformats.org/officeDocument/2006/relationships/slide" Target="slides/slide426.xml"/><Relationship Id="rId211" Type="http://schemas.openxmlformats.org/officeDocument/2006/relationships/slide" Target="slides/slide209.xml"/><Relationship Id="rId232" Type="http://schemas.openxmlformats.org/officeDocument/2006/relationships/slide" Target="slides/slide230.xml"/><Relationship Id="rId253" Type="http://schemas.openxmlformats.org/officeDocument/2006/relationships/slide" Target="slides/slide251.xml"/><Relationship Id="rId274" Type="http://schemas.openxmlformats.org/officeDocument/2006/relationships/slide" Target="slides/slide272.xml"/><Relationship Id="rId295" Type="http://schemas.openxmlformats.org/officeDocument/2006/relationships/slide" Target="slides/slide293.xml"/><Relationship Id="rId309" Type="http://schemas.openxmlformats.org/officeDocument/2006/relationships/slide" Target="slides/slide307.xml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Relationship Id="rId320" Type="http://schemas.openxmlformats.org/officeDocument/2006/relationships/slide" Target="slides/slide318.xml"/><Relationship Id="rId80" Type="http://schemas.openxmlformats.org/officeDocument/2006/relationships/slide" Target="slides/slide78.xml"/><Relationship Id="rId155" Type="http://schemas.openxmlformats.org/officeDocument/2006/relationships/slide" Target="slides/slide153.xml"/><Relationship Id="rId176" Type="http://schemas.openxmlformats.org/officeDocument/2006/relationships/slide" Target="slides/slide174.xml"/><Relationship Id="rId197" Type="http://schemas.openxmlformats.org/officeDocument/2006/relationships/slide" Target="slides/slide195.xml"/><Relationship Id="rId341" Type="http://schemas.openxmlformats.org/officeDocument/2006/relationships/slide" Target="slides/slide339.xml"/><Relationship Id="rId362" Type="http://schemas.openxmlformats.org/officeDocument/2006/relationships/slide" Target="slides/slide360.xml"/><Relationship Id="rId383" Type="http://schemas.openxmlformats.org/officeDocument/2006/relationships/slide" Target="slides/slide381.xml"/><Relationship Id="rId418" Type="http://schemas.openxmlformats.org/officeDocument/2006/relationships/slide" Target="slides/slide416.xml"/><Relationship Id="rId201" Type="http://schemas.openxmlformats.org/officeDocument/2006/relationships/slide" Target="slides/slide199.xml"/><Relationship Id="rId222" Type="http://schemas.openxmlformats.org/officeDocument/2006/relationships/slide" Target="slides/slide220.xml"/><Relationship Id="rId243" Type="http://schemas.openxmlformats.org/officeDocument/2006/relationships/slide" Target="slides/slide241.xml"/><Relationship Id="rId264" Type="http://schemas.openxmlformats.org/officeDocument/2006/relationships/slide" Target="slides/slide262.xml"/><Relationship Id="rId285" Type="http://schemas.openxmlformats.org/officeDocument/2006/relationships/slide" Target="slides/slide283.xml"/><Relationship Id="rId17" Type="http://schemas.openxmlformats.org/officeDocument/2006/relationships/slide" Target="slides/slide15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24" Type="http://schemas.openxmlformats.org/officeDocument/2006/relationships/slide" Target="slides/slide122.xml"/><Relationship Id="rId310" Type="http://schemas.openxmlformats.org/officeDocument/2006/relationships/slide" Target="slides/slide308.xml"/><Relationship Id="rId70" Type="http://schemas.openxmlformats.org/officeDocument/2006/relationships/slide" Target="slides/slide68.xml"/><Relationship Id="rId91" Type="http://schemas.openxmlformats.org/officeDocument/2006/relationships/slide" Target="slides/slide89.xml"/><Relationship Id="rId145" Type="http://schemas.openxmlformats.org/officeDocument/2006/relationships/slide" Target="slides/slide143.xml"/><Relationship Id="rId166" Type="http://schemas.openxmlformats.org/officeDocument/2006/relationships/slide" Target="slides/slide164.xml"/><Relationship Id="rId187" Type="http://schemas.openxmlformats.org/officeDocument/2006/relationships/slide" Target="slides/slide185.xml"/><Relationship Id="rId331" Type="http://schemas.openxmlformats.org/officeDocument/2006/relationships/slide" Target="slides/slide329.xml"/><Relationship Id="rId352" Type="http://schemas.openxmlformats.org/officeDocument/2006/relationships/slide" Target="slides/slide350.xml"/><Relationship Id="rId373" Type="http://schemas.openxmlformats.org/officeDocument/2006/relationships/slide" Target="slides/slide371.xml"/><Relationship Id="rId394" Type="http://schemas.openxmlformats.org/officeDocument/2006/relationships/slide" Target="slides/slide392.xml"/><Relationship Id="rId408" Type="http://schemas.openxmlformats.org/officeDocument/2006/relationships/slide" Target="slides/slide406.xml"/><Relationship Id="rId429" Type="http://schemas.openxmlformats.org/officeDocument/2006/relationships/slide" Target="slides/slide427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0.xml"/><Relationship Id="rId233" Type="http://schemas.openxmlformats.org/officeDocument/2006/relationships/slide" Target="slides/slide231.xml"/><Relationship Id="rId254" Type="http://schemas.openxmlformats.org/officeDocument/2006/relationships/slide" Target="slides/slide252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275" Type="http://schemas.openxmlformats.org/officeDocument/2006/relationships/slide" Target="slides/slide273.xml"/><Relationship Id="rId296" Type="http://schemas.openxmlformats.org/officeDocument/2006/relationships/slide" Target="slides/slide294.xml"/><Relationship Id="rId300" Type="http://schemas.openxmlformats.org/officeDocument/2006/relationships/slide" Target="slides/slide298.xml"/><Relationship Id="rId60" Type="http://schemas.openxmlformats.org/officeDocument/2006/relationships/slide" Target="slides/slide58.xml"/><Relationship Id="rId81" Type="http://schemas.openxmlformats.org/officeDocument/2006/relationships/slide" Target="slides/slide79.xml"/><Relationship Id="rId135" Type="http://schemas.openxmlformats.org/officeDocument/2006/relationships/slide" Target="slides/slide133.xml"/><Relationship Id="rId156" Type="http://schemas.openxmlformats.org/officeDocument/2006/relationships/slide" Target="slides/slide154.xml"/><Relationship Id="rId177" Type="http://schemas.openxmlformats.org/officeDocument/2006/relationships/slide" Target="slides/slide175.xml"/><Relationship Id="rId198" Type="http://schemas.openxmlformats.org/officeDocument/2006/relationships/slide" Target="slides/slide196.xml"/><Relationship Id="rId321" Type="http://schemas.openxmlformats.org/officeDocument/2006/relationships/slide" Target="slides/slide319.xml"/><Relationship Id="rId342" Type="http://schemas.openxmlformats.org/officeDocument/2006/relationships/slide" Target="slides/slide340.xml"/><Relationship Id="rId363" Type="http://schemas.openxmlformats.org/officeDocument/2006/relationships/slide" Target="slides/slide361.xml"/><Relationship Id="rId384" Type="http://schemas.openxmlformats.org/officeDocument/2006/relationships/slide" Target="slides/slide382.xml"/><Relationship Id="rId419" Type="http://schemas.openxmlformats.org/officeDocument/2006/relationships/slide" Target="slides/slide417.xml"/><Relationship Id="rId202" Type="http://schemas.openxmlformats.org/officeDocument/2006/relationships/slide" Target="slides/slide200.xml"/><Relationship Id="rId223" Type="http://schemas.openxmlformats.org/officeDocument/2006/relationships/slide" Target="slides/slide221.xml"/><Relationship Id="rId244" Type="http://schemas.openxmlformats.org/officeDocument/2006/relationships/slide" Target="slides/slide242.xml"/><Relationship Id="rId430" Type="http://schemas.openxmlformats.org/officeDocument/2006/relationships/slide" Target="slides/slide428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265" Type="http://schemas.openxmlformats.org/officeDocument/2006/relationships/slide" Target="slides/slide263.xml"/><Relationship Id="rId286" Type="http://schemas.openxmlformats.org/officeDocument/2006/relationships/slide" Target="slides/slide284.xml"/><Relationship Id="rId50" Type="http://schemas.openxmlformats.org/officeDocument/2006/relationships/slide" Target="slides/slide48.xml"/><Relationship Id="rId104" Type="http://schemas.openxmlformats.org/officeDocument/2006/relationships/slide" Target="slides/slide102.xml"/><Relationship Id="rId125" Type="http://schemas.openxmlformats.org/officeDocument/2006/relationships/slide" Target="slides/slide123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188" Type="http://schemas.openxmlformats.org/officeDocument/2006/relationships/slide" Target="slides/slide186.xml"/><Relationship Id="rId311" Type="http://schemas.openxmlformats.org/officeDocument/2006/relationships/slide" Target="slides/slide309.xml"/><Relationship Id="rId332" Type="http://schemas.openxmlformats.org/officeDocument/2006/relationships/slide" Target="slides/slide330.xml"/><Relationship Id="rId353" Type="http://schemas.openxmlformats.org/officeDocument/2006/relationships/slide" Target="slides/slide351.xml"/><Relationship Id="rId374" Type="http://schemas.openxmlformats.org/officeDocument/2006/relationships/slide" Target="slides/slide372.xml"/><Relationship Id="rId395" Type="http://schemas.openxmlformats.org/officeDocument/2006/relationships/slide" Target="slides/slide393.xml"/><Relationship Id="rId409" Type="http://schemas.openxmlformats.org/officeDocument/2006/relationships/slide" Target="slides/slide407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13" Type="http://schemas.openxmlformats.org/officeDocument/2006/relationships/slide" Target="slides/slide211.xml"/><Relationship Id="rId234" Type="http://schemas.openxmlformats.org/officeDocument/2006/relationships/slide" Target="slides/slide232.xml"/><Relationship Id="rId420" Type="http://schemas.openxmlformats.org/officeDocument/2006/relationships/slide" Target="slides/slide41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55" Type="http://schemas.openxmlformats.org/officeDocument/2006/relationships/slide" Target="slides/slide253.xml"/><Relationship Id="rId276" Type="http://schemas.openxmlformats.org/officeDocument/2006/relationships/slide" Target="slides/slide274.xml"/><Relationship Id="rId297" Type="http://schemas.openxmlformats.org/officeDocument/2006/relationships/slide" Target="slides/slide295.xml"/><Relationship Id="rId40" Type="http://schemas.openxmlformats.org/officeDocument/2006/relationships/slide" Target="slides/slide38.xml"/><Relationship Id="rId115" Type="http://schemas.openxmlformats.org/officeDocument/2006/relationships/slide" Target="slides/slide113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slide" Target="slides/slide176.xml"/><Relationship Id="rId301" Type="http://schemas.openxmlformats.org/officeDocument/2006/relationships/slide" Target="slides/slide299.xml"/><Relationship Id="rId322" Type="http://schemas.openxmlformats.org/officeDocument/2006/relationships/slide" Target="slides/slide320.xml"/><Relationship Id="rId343" Type="http://schemas.openxmlformats.org/officeDocument/2006/relationships/slide" Target="slides/slide341.xml"/><Relationship Id="rId364" Type="http://schemas.openxmlformats.org/officeDocument/2006/relationships/slide" Target="slides/slide362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9" Type="http://schemas.openxmlformats.org/officeDocument/2006/relationships/slide" Target="slides/slide197.xml"/><Relationship Id="rId203" Type="http://schemas.openxmlformats.org/officeDocument/2006/relationships/slide" Target="slides/slide201.xml"/><Relationship Id="rId385" Type="http://schemas.openxmlformats.org/officeDocument/2006/relationships/slide" Target="slides/slide383.xml"/><Relationship Id="rId19" Type="http://schemas.openxmlformats.org/officeDocument/2006/relationships/slide" Target="slides/slide17.xml"/><Relationship Id="rId224" Type="http://schemas.openxmlformats.org/officeDocument/2006/relationships/slide" Target="slides/slide222.xml"/><Relationship Id="rId245" Type="http://schemas.openxmlformats.org/officeDocument/2006/relationships/slide" Target="slides/slide243.xml"/><Relationship Id="rId266" Type="http://schemas.openxmlformats.org/officeDocument/2006/relationships/slide" Target="slides/slide264.xml"/><Relationship Id="rId287" Type="http://schemas.openxmlformats.org/officeDocument/2006/relationships/slide" Target="slides/slide285.xml"/><Relationship Id="rId410" Type="http://schemas.openxmlformats.org/officeDocument/2006/relationships/slide" Target="slides/slide408.xml"/><Relationship Id="rId431" Type="http://schemas.openxmlformats.org/officeDocument/2006/relationships/slide" Target="slides/slide429.xml"/><Relationship Id="rId30" Type="http://schemas.openxmlformats.org/officeDocument/2006/relationships/slide" Target="slides/slide2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312" Type="http://schemas.openxmlformats.org/officeDocument/2006/relationships/slide" Target="slides/slide310.xml"/><Relationship Id="rId333" Type="http://schemas.openxmlformats.org/officeDocument/2006/relationships/slide" Target="slides/slide331.xml"/><Relationship Id="rId354" Type="http://schemas.openxmlformats.org/officeDocument/2006/relationships/slide" Target="slides/slide352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189" Type="http://schemas.openxmlformats.org/officeDocument/2006/relationships/slide" Target="slides/slide187.xml"/><Relationship Id="rId375" Type="http://schemas.openxmlformats.org/officeDocument/2006/relationships/slide" Target="slides/slide373.xml"/><Relationship Id="rId396" Type="http://schemas.openxmlformats.org/officeDocument/2006/relationships/slide" Target="slides/slide394.xml"/><Relationship Id="rId3" Type="http://schemas.openxmlformats.org/officeDocument/2006/relationships/slide" Target="slides/slide1.xml"/><Relationship Id="rId214" Type="http://schemas.openxmlformats.org/officeDocument/2006/relationships/slide" Target="slides/slide212.xml"/><Relationship Id="rId235" Type="http://schemas.openxmlformats.org/officeDocument/2006/relationships/slide" Target="slides/slide233.xml"/><Relationship Id="rId256" Type="http://schemas.openxmlformats.org/officeDocument/2006/relationships/slide" Target="slides/slide254.xml"/><Relationship Id="rId277" Type="http://schemas.openxmlformats.org/officeDocument/2006/relationships/slide" Target="slides/slide275.xml"/><Relationship Id="rId298" Type="http://schemas.openxmlformats.org/officeDocument/2006/relationships/slide" Target="slides/slide296.xml"/><Relationship Id="rId400" Type="http://schemas.openxmlformats.org/officeDocument/2006/relationships/slide" Target="slides/slide398.xml"/><Relationship Id="rId421" Type="http://schemas.openxmlformats.org/officeDocument/2006/relationships/slide" Target="slides/slide419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302" Type="http://schemas.openxmlformats.org/officeDocument/2006/relationships/slide" Target="slides/slide300.xml"/><Relationship Id="rId323" Type="http://schemas.openxmlformats.org/officeDocument/2006/relationships/slide" Target="slides/slide321.xml"/><Relationship Id="rId344" Type="http://schemas.openxmlformats.org/officeDocument/2006/relationships/slide" Target="slides/slide342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179" Type="http://schemas.openxmlformats.org/officeDocument/2006/relationships/slide" Target="slides/slide177.xml"/><Relationship Id="rId365" Type="http://schemas.openxmlformats.org/officeDocument/2006/relationships/slide" Target="slides/slide363.xml"/><Relationship Id="rId386" Type="http://schemas.openxmlformats.org/officeDocument/2006/relationships/slide" Target="slides/slide384.xml"/><Relationship Id="rId190" Type="http://schemas.openxmlformats.org/officeDocument/2006/relationships/slide" Target="slides/slide188.xml"/><Relationship Id="rId204" Type="http://schemas.openxmlformats.org/officeDocument/2006/relationships/slide" Target="slides/slide202.xml"/><Relationship Id="rId225" Type="http://schemas.openxmlformats.org/officeDocument/2006/relationships/slide" Target="slides/slide223.xml"/><Relationship Id="rId246" Type="http://schemas.openxmlformats.org/officeDocument/2006/relationships/slide" Target="slides/slide244.xml"/><Relationship Id="rId267" Type="http://schemas.openxmlformats.org/officeDocument/2006/relationships/slide" Target="slides/slide265.xml"/><Relationship Id="rId288" Type="http://schemas.openxmlformats.org/officeDocument/2006/relationships/slide" Target="slides/slide286.xml"/><Relationship Id="rId411" Type="http://schemas.openxmlformats.org/officeDocument/2006/relationships/slide" Target="slides/slide409.xml"/><Relationship Id="rId432" Type="http://schemas.openxmlformats.org/officeDocument/2006/relationships/slide" Target="slides/slide430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313" Type="http://schemas.openxmlformats.org/officeDocument/2006/relationships/slide" Target="slides/slide31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94" Type="http://schemas.openxmlformats.org/officeDocument/2006/relationships/slide" Target="slides/slide92.xml"/><Relationship Id="rId148" Type="http://schemas.openxmlformats.org/officeDocument/2006/relationships/slide" Target="slides/slide146.xml"/><Relationship Id="rId169" Type="http://schemas.openxmlformats.org/officeDocument/2006/relationships/slide" Target="slides/slide167.xml"/><Relationship Id="rId334" Type="http://schemas.openxmlformats.org/officeDocument/2006/relationships/slide" Target="slides/slide332.xml"/><Relationship Id="rId355" Type="http://schemas.openxmlformats.org/officeDocument/2006/relationships/slide" Target="slides/slide353.xml"/><Relationship Id="rId376" Type="http://schemas.openxmlformats.org/officeDocument/2006/relationships/slide" Target="slides/slide374.xml"/><Relationship Id="rId397" Type="http://schemas.openxmlformats.org/officeDocument/2006/relationships/slide" Target="slides/slide395.xml"/><Relationship Id="rId4" Type="http://schemas.openxmlformats.org/officeDocument/2006/relationships/slide" Target="slides/slide2.xml"/><Relationship Id="rId180" Type="http://schemas.openxmlformats.org/officeDocument/2006/relationships/slide" Target="slides/slide178.xml"/><Relationship Id="rId215" Type="http://schemas.openxmlformats.org/officeDocument/2006/relationships/slide" Target="slides/slide213.xml"/><Relationship Id="rId236" Type="http://schemas.openxmlformats.org/officeDocument/2006/relationships/slide" Target="slides/slide234.xml"/><Relationship Id="rId257" Type="http://schemas.openxmlformats.org/officeDocument/2006/relationships/slide" Target="slides/slide255.xml"/><Relationship Id="rId278" Type="http://schemas.openxmlformats.org/officeDocument/2006/relationships/slide" Target="slides/slide276.xml"/><Relationship Id="rId401" Type="http://schemas.openxmlformats.org/officeDocument/2006/relationships/slide" Target="slides/slide399.xml"/><Relationship Id="rId422" Type="http://schemas.openxmlformats.org/officeDocument/2006/relationships/slide" Target="slides/slide420.xml"/><Relationship Id="rId303" Type="http://schemas.openxmlformats.org/officeDocument/2006/relationships/slide" Target="slides/slide301.xml"/><Relationship Id="rId42" Type="http://schemas.openxmlformats.org/officeDocument/2006/relationships/slide" Target="slides/slide40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345" Type="http://schemas.openxmlformats.org/officeDocument/2006/relationships/slide" Target="slides/slide343.xml"/><Relationship Id="rId387" Type="http://schemas.openxmlformats.org/officeDocument/2006/relationships/slide" Target="slides/slide385.xml"/><Relationship Id="rId191" Type="http://schemas.openxmlformats.org/officeDocument/2006/relationships/slide" Target="slides/slide189.xml"/><Relationship Id="rId205" Type="http://schemas.openxmlformats.org/officeDocument/2006/relationships/slide" Target="slides/slide203.xml"/><Relationship Id="rId247" Type="http://schemas.openxmlformats.org/officeDocument/2006/relationships/slide" Target="slides/slide245.xml"/><Relationship Id="rId412" Type="http://schemas.openxmlformats.org/officeDocument/2006/relationships/slide" Target="slides/slide410.xml"/><Relationship Id="rId107" Type="http://schemas.openxmlformats.org/officeDocument/2006/relationships/slide" Target="slides/slide105.xml"/><Relationship Id="rId289" Type="http://schemas.openxmlformats.org/officeDocument/2006/relationships/slide" Target="slides/slide287.xml"/><Relationship Id="rId11" Type="http://schemas.openxmlformats.org/officeDocument/2006/relationships/slide" Target="slides/slide9.xml"/><Relationship Id="rId53" Type="http://schemas.openxmlformats.org/officeDocument/2006/relationships/slide" Target="slides/slide51.xml"/><Relationship Id="rId149" Type="http://schemas.openxmlformats.org/officeDocument/2006/relationships/slide" Target="slides/slide147.xml"/><Relationship Id="rId314" Type="http://schemas.openxmlformats.org/officeDocument/2006/relationships/slide" Target="slides/slide312.xml"/><Relationship Id="rId356" Type="http://schemas.openxmlformats.org/officeDocument/2006/relationships/slide" Target="slides/slide354.xml"/><Relationship Id="rId398" Type="http://schemas.openxmlformats.org/officeDocument/2006/relationships/slide" Target="slides/slide396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216" Type="http://schemas.openxmlformats.org/officeDocument/2006/relationships/slide" Target="slides/slide214.xml"/><Relationship Id="rId423" Type="http://schemas.openxmlformats.org/officeDocument/2006/relationships/slide" Target="slides/slide421.xml"/><Relationship Id="rId258" Type="http://schemas.openxmlformats.org/officeDocument/2006/relationships/slide" Target="slides/slide256.xml"/><Relationship Id="rId22" Type="http://schemas.openxmlformats.org/officeDocument/2006/relationships/slide" Target="slides/slide20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325" Type="http://schemas.openxmlformats.org/officeDocument/2006/relationships/slide" Target="slides/slide323.xml"/><Relationship Id="rId367" Type="http://schemas.openxmlformats.org/officeDocument/2006/relationships/slide" Target="slides/slide365.xml"/><Relationship Id="rId171" Type="http://schemas.openxmlformats.org/officeDocument/2006/relationships/slide" Target="slides/slide169.xml"/><Relationship Id="rId227" Type="http://schemas.openxmlformats.org/officeDocument/2006/relationships/slide" Target="slides/slide22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0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3.wmf"/><Relationship Id="rId2" Type="http://schemas.openxmlformats.org/officeDocument/2006/relationships/image" Target="../media/image422.wmf"/><Relationship Id="rId1" Type="http://schemas.openxmlformats.org/officeDocument/2006/relationships/image" Target="../media/image416.wmf"/><Relationship Id="rId6" Type="http://schemas.openxmlformats.org/officeDocument/2006/relationships/image" Target="../media/image426.wmf"/><Relationship Id="rId5" Type="http://schemas.openxmlformats.org/officeDocument/2006/relationships/image" Target="../media/image425.wmf"/><Relationship Id="rId4" Type="http://schemas.openxmlformats.org/officeDocument/2006/relationships/image" Target="../media/image424.wmf"/></Relationships>
</file>

<file path=ppt/drawings/_rels/vmlDrawing10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9.wmf"/><Relationship Id="rId2" Type="http://schemas.openxmlformats.org/officeDocument/2006/relationships/image" Target="../media/image428.wmf"/><Relationship Id="rId1" Type="http://schemas.openxmlformats.org/officeDocument/2006/relationships/image" Target="../media/image427.wmf"/><Relationship Id="rId6" Type="http://schemas.openxmlformats.org/officeDocument/2006/relationships/image" Target="../media/image432.wmf"/><Relationship Id="rId5" Type="http://schemas.openxmlformats.org/officeDocument/2006/relationships/image" Target="../media/image431.wmf"/><Relationship Id="rId4" Type="http://schemas.openxmlformats.org/officeDocument/2006/relationships/image" Target="../media/image430.wmf"/></Relationships>
</file>

<file path=ppt/drawings/_rels/vmlDrawing10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4.wmf"/><Relationship Id="rId7" Type="http://schemas.openxmlformats.org/officeDocument/2006/relationships/image" Target="../media/image416.wmf"/><Relationship Id="rId2" Type="http://schemas.openxmlformats.org/officeDocument/2006/relationships/image" Target="../media/image433.wmf"/><Relationship Id="rId1" Type="http://schemas.openxmlformats.org/officeDocument/2006/relationships/image" Target="../media/image412.wmf"/><Relationship Id="rId6" Type="http://schemas.openxmlformats.org/officeDocument/2006/relationships/image" Target="../media/image437.wmf"/><Relationship Id="rId5" Type="http://schemas.openxmlformats.org/officeDocument/2006/relationships/image" Target="../media/image436.wmf"/><Relationship Id="rId4" Type="http://schemas.openxmlformats.org/officeDocument/2006/relationships/image" Target="../media/image435.wmf"/></Relationships>
</file>

<file path=ppt/drawings/_rels/vmlDrawing10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9.wmf"/><Relationship Id="rId1" Type="http://schemas.openxmlformats.org/officeDocument/2006/relationships/image" Target="../media/image438.wmf"/></Relationships>
</file>

<file path=ppt/drawings/_rels/vmlDrawing10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6.wmf"/><Relationship Id="rId3" Type="http://schemas.openxmlformats.org/officeDocument/2006/relationships/image" Target="../media/image442.wmf"/><Relationship Id="rId7" Type="http://schemas.openxmlformats.org/officeDocument/2006/relationships/image" Target="../media/image445.wmf"/><Relationship Id="rId2" Type="http://schemas.openxmlformats.org/officeDocument/2006/relationships/image" Target="../media/image441.wmf"/><Relationship Id="rId1" Type="http://schemas.openxmlformats.org/officeDocument/2006/relationships/image" Target="../media/image440.wmf"/><Relationship Id="rId6" Type="http://schemas.openxmlformats.org/officeDocument/2006/relationships/image" Target="../media/image444.wmf"/><Relationship Id="rId5" Type="http://schemas.openxmlformats.org/officeDocument/2006/relationships/image" Target="../media/image443.wmf"/><Relationship Id="rId10" Type="http://schemas.openxmlformats.org/officeDocument/2006/relationships/image" Target="../media/image448.wmf"/><Relationship Id="rId4" Type="http://schemas.openxmlformats.org/officeDocument/2006/relationships/image" Target="../media/image416.wmf"/><Relationship Id="rId9" Type="http://schemas.openxmlformats.org/officeDocument/2006/relationships/image" Target="../media/image447.wmf"/></Relationships>
</file>

<file path=ppt/drawings/_rels/vmlDrawing10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2.wmf"/><Relationship Id="rId2" Type="http://schemas.openxmlformats.org/officeDocument/2006/relationships/image" Target="../media/image451.wmf"/><Relationship Id="rId1" Type="http://schemas.openxmlformats.org/officeDocument/2006/relationships/image" Target="../media/image450.wmf"/><Relationship Id="rId4" Type="http://schemas.openxmlformats.org/officeDocument/2006/relationships/image" Target="../media/image453.wmf"/></Relationships>
</file>

<file path=ppt/drawings/_rels/vmlDrawing10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6.wmf"/><Relationship Id="rId2" Type="http://schemas.openxmlformats.org/officeDocument/2006/relationships/image" Target="../media/image455.wmf"/><Relationship Id="rId1" Type="http://schemas.openxmlformats.org/officeDocument/2006/relationships/image" Target="../media/image454.wmf"/><Relationship Id="rId4" Type="http://schemas.openxmlformats.org/officeDocument/2006/relationships/image" Target="../media/image457.wmf"/></Relationships>
</file>

<file path=ppt/drawings/_rels/vmlDrawing10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9.wmf"/><Relationship Id="rId1" Type="http://schemas.openxmlformats.org/officeDocument/2006/relationships/image" Target="../media/image458.wmf"/></Relationships>
</file>

<file path=ppt/drawings/_rels/vmlDrawing10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2.wmf"/><Relationship Id="rId2" Type="http://schemas.openxmlformats.org/officeDocument/2006/relationships/image" Target="../media/image461.wmf"/><Relationship Id="rId1" Type="http://schemas.openxmlformats.org/officeDocument/2006/relationships/image" Target="../media/image460.wmf"/><Relationship Id="rId4" Type="http://schemas.openxmlformats.org/officeDocument/2006/relationships/image" Target="../media/image463.wmf"/></Relationships>
</file>

<file path=ppt/drawings/_rels/vmlDrawing10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6.wmf"/><Relationship Id="rId1" Type="http://schemas.openxmlformats.org/officeDocument/2006/relationships/image" Target="../media/image46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wmf"/><Relationship Id="rId7" Type="http://schemas.openxmlformats.org/officeDocument/2006/relationships/image" Target="../media/image474.wmf"/><Relationship Id="rId2" Type="http://schemas.openxmlformats.org/officeDocument/2006/relationships/image" Target="../media/image469.wmf"/><Relationship Id="rId1" Type="http://schemas.openxmlformats.org/officeDocument/2006/relationships/image" Target="../media/image468.wmf"/><Relationship Id="rId6" Type="http://schemas.openxmlformats.org/officeDocument/2006/relationships/image" Target="../media/image473.wmf"/><Relationship Id="rId5" Type="http://schemas.openxmlformats.org/officeDocument/2006/relationships/image" Target="../media/image472.wmf"/><Relationship Id="rId4" Type="http://schemas.openxmlformats.org/officeDocument/2006/relationships/image" Target="../media/image471.w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5.w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6.wmf"/></Relationships>
</file>

<file path=ppt/drawings/_rels/vmlDrawing1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5.wmf"/><Relationship Id="rId3" Type="http://schemas.openxmlformats.org/officeDocument/2006/relationships/image" Target="../media/image480.wmf"/><Relationship Id="rId7" Type="http://schemas.openxmlformats.org/officeDocument/2006/relationships/image" Target="../media/image484.wmf"/><Relationship Id="rId2" Type="http://schemas.openxmlformats.org/officeDocument/2006/relationships/image" Target="../media/image479.wmf"/><Relationship Id="rId1" Type="http://schemas.openxmlformats.org/officeDocument/2006/relationships/image" Target="../media/image478.wmf"/><Relationship Id="rId6" Type="http://schemas.openxmlformats.org/officeDocument/2006/relationships/image" Target="../media/image483.wmf"/><Relationship Id="rId5" Type="http://schemas.openxmlformats.org/officeDocument/2006/relationships/image" Target="../media/image482.wmf"/><Relationship Id="rId4" Type="http://schemas.openxmlformats.org/officeDocument/2006/relationships/image" Target="../media/image481.wmf"/><Relationship Id="rId9" Type="http://schemas.openxmlformats.org/officeDocument/2006/relationships/image" Target="../media/image486.w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7.wmf"/></Relationships>
</file>

<file path=ppt/drawings/_rels/vmlDrawing1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wmf"/><Relationship Id="rId2" Type="http://schemas.openxmlformats.org/officeDocument/2006/relationships/image" Target="../media/image489.wmf"/><Relationship Id="rId1" Type="http://schemas.openxmlformats.org/officeDocument/2006/relationships/image" Target="../media/image488.wmf"/><Relationship Id="rId5" Type="http://schemas.openxmlformats.org/officeDocument/2006/relationships/image" Target="../media/image492.wmf"/><Relationship Id="rId4" Type="http://schemas.openxmlformats.org/officeDocument/2006/relationships/image" Target="../media/image491.wmf"/></Relationships>
</file>

<file path=ppt/drawings/_rels/vmlDrawing1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5.wmf"/><Relationship Id="rId2" Type="http://schemas.openxmlformats.org/officeDocument/2006/relationships/image" Target="../media/image494.wmf"/><Relationship Id="rId1" Type="http://schemas.openxmlformats.org/officeDocument/2006/relationships/image" Target="../media/image493.wmf"/></Relationships>
</file>

<file path=ppt/drawings/_rels/vmlDrawing1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8.wmf"/><Relationship Id="rId2" Type="http://schemas.openxmlformats.org/officeDocument/2006/relationships/image" Target="../media/image497.wmf"/><Relationship Id="rId1" Type="http://schemas.openxmlformats.org/officeDocument/2006/relationships/image" Target="../media/image496.wmf"/><Relationship Id="rId6" Type="http://schemas.openxmlformats.org/officeDocument/2006/relationships/image" Target="../media/image501.wmf"/><Relationship Id="rId5" Type="http://schemas.openxmlformats.org/officeDocument/2006/relationships/image" Target="../media/image500.wmf"/><Relationship Id="rId4" Type="http://schemas.openxmlformats.org/officeDocument/2006/relationships/image" Target="../media/image499.wmf"/></Relationships>
</file>

<file path=ppt/drawings/_rels/vmlDrawing1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4.wmf"/><Relationship Id="rId2" Type="http://schemas.openxmlformats.org/officeDocument/2006/relationships/image" Target="../media/image503.wmf"/><Relationship Id="rId1" Type="http://schemas.openxmlformats.org/officeDocument/2006/relationships/image" Target="../media/image502.wmf"/></Relationships>
</file>

<file path=ppt/drawings/_rels/vmlDrawing1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2.wmf"/><Relationship Id="rId3" Type="http://schemas.openxmlformats.org/officeDocument/2006/relationships/image" Target="../media/image507.wmf"/><Relationship Id="rId7" Type="http://schemas.openxmlformats.org/officeDocument/2006/relationships/image" Target="../media/image511.wmf"/><Relationship Id="rId2" Type="http://schemas.openxmlformats.org/officeDocument/2006/relationships/image" Target="../media/image506.wmf"/><Relationship Id="rId1" Type="http://schemas.openxmlformats.org/officeDocument/2006/relationships/image" Target="../media/image505.wmf"/><Relationship Id="rId6" Type="http://schemas.openxmlformats.org/officeDocument/2006/relationships/image" Target="../media/image510.wmf"/><Relationship Id="rId5" Type="http://schemas.openxmlformats.org/officeDocument/2006/relationships/image" Target="../media/image509.wmf"/><Relationship Id="rId10" Type="http://schemas.openxmlformats.org/officeDocument/2006/relationships/image" Target="../media/image514.wmf"/><Relationship Id="rId4" Type="http://schemas.openxmlformats.org/officeDocument/2006/relationships/image" Target="../media/image508.wmf"/><Relationship Id="rId9" Type="http://schemas.openxmlformats.org/officeDocument/2006/relationships/image" Target="../media/image51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5.wmf"/></Relationships>
</file>

<file path=ppt/drawings/_rels/vmlDrawing1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8.wmf"/><Relationship Id="rId2" Type="http://schemas.openxmlformats.org/officeDocument/2006/relationships/image" Target="../media/image517.wmf"/><Relationship Id="rId1" Type="http://schemas.openxmlformats.org/officeDocument/2006/relationships/image" Target="../media/image516.wmf"/><Relationship Id="rId6" Type="http://schemas.openxmlformats.org/officeDocument/2006/relationships/image" Target="../media/image521.wmf"/><Relationship Id="rId5" Type="http://schemas.openxmlformats.org/officeDocument/2006/relationships/image" Target="../media/image520.wmf"/><Relationship Id="rId4" Type="http://schemas.openxmlformats.org/officeDocument/2006/relationships/image" Target="../media/image519.wmf"/></Relationships>
</file>

<file path=ppt/drawings/_rels/vmlDrawing1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3.wmf"/><Relationship Id="rId1" Type="http://schemas.openxmlformats.org/officeDocument/2006/relationships/image" Target="../media/image522.wmf"/></Relationships>
</file>

<file path=ppt/drawings/_rels/vmlDrawing1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6.wmf"/><Relationship Id="rId2" Type="http://schemas.openxmlformats.org/officeDocument/2006/relationships/image" Target="../media/image525.wmf"/><Relationship Id="rId1" Type="http://schemas.openxmlformats.org/officeDocument/2006/relationships/image" Target="../media/image524.wmf"/><Relationship Id="rId5" Type="http://schemas.openxmlformats.org/officeDocument/2006/relationships/image" Target="../media/image528.wmf"/><Relationship Id="rId4" Type="http://schemas.openxmlformats.org/officeDocument/2006/relationships/image" Target="../media/image527.wmf"/></Relationships>
</file>

<file path=ppt/drawings/_rels/vmlDrawing1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1.wmf"/><Relationship Id="rId7" Type="http://schemas.openxmlformats.org/officeDocument/2006/relationships/image" Target="../media/image535.wmf"/><Relationship Id="rId2" Type="http://schemas.openxmlformats.org/officeDocument/2006/relationships/image" Target="../media/image530.wmf"/><Relationship Id="rId1" Type="http://schemas.openxmlformats.org/officeDocument/2006/relationships/image" Target="../media/image529.wmf"/><Relationship Id="rId6" Type="http://schemas.openxmlformats.org/officeDocument/2006/relationships/image" Target="../media/image534.wmf"/><Relationship Id="rId5" Type="http://schemas.openxmlformats.org/officeDocument/2006/relationships/image" Target="../media/image533.wmf"/><Relationship Id="rId4" Type="http://schemas.openxmlformats.org/officeDocument/2006/relationships/image" Target="../media/image532.wmf"/></Relationships>
</file>

<file path=ppt/drawings/_rels/vmlDrawing1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9.wmf"/><Relationship Id="rId2" Type="http://schemas.openxmlformats.org/officeDocument/2006/relationships/image" Target="../media/image536.wmf"/><Relationship Id="rId1" Type="http://schemas.openxmlformats.org/officeDocument/2006/relationships/image" Target="../media/image532.wmf"/><Relationship Id="rId4" Type="http://schemas.openxmlformats.org/officeDocument/2006/relationships/image" Target="../media/image537.wmf"/></Relationships>
</file>

<file path=ppt/drawings/_rels/vmlDrawing1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wmf"/><Relationship Id="rId2" Type="http://schemas.openxmlformats.org/officeDocument/2006/relationships/image" Target="../media/image539.wmf"/><Relationship Id="rId1" Type="http://schemas.openxmlformats.org/officeDocument/2006/relationships/image" Target="../media/image538.wmf"/><Relationship Id="rId4" Type="http://schemas.openxmlformats.org/officeDocument/2006/relationships/image" Target="../media/image541.wmf"/></Relationships>
</file>

<file path=ppt/drawings/_rels/vmlDrawing1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4.wmf"/><Relationship Id="rId2" Type="http://schemas.openxmlformats.org/officeDocument/2006/relationships/image" Target="../media/image543.wmf"/><Relationship Id="rId1" Type="http://schemas.openxmlformats.org/officeDocument/2006/relationships/image" Target="../media/image542.wmf"/><Relationship Id="rId4" Type="http://schemas.openxmlformats.org/officeDocument/2006/relationships/image" Target="../media/image545.wmf"/></Relationships>
</file>

<file path=ppt/drawings/_rels/vmlDrawing1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3.wmf"/><Relationship Id="rId3" Type="http://schemas.openxmlformats.org/officeDocument/2006/relationships/image" Target="../media/image548.wmf"/><Relationship Id="rId7" Type="http://schemas.openxmlformats.org/officeDocument/2006/relationships/image" Target="../media/image552.wmf"/><Relationship Id="rId2" Type="http://schemas.openxmlformats.org/officeDocument/2006/relationships/image" Target="../media/image547.wmf"/><Relationship Id="rId1" Type="http://schemas.openxmlformats.org/officeDocument/2006/relationships/image" Target="../media/image546.wmf"/><Relationship Id="rId6" Type="http://schemas.openxmlformats.org/officeDocument/2006/relationships/image" Target="../media/image551.wmf"/><Relationship Id="rId5" Type="http://schemas.openxmlformats.org/officeDocument/2006/relationships/image" Target="../media/image550.wmf"/><Relationship Id="rId4" Type="http://schemas.openxmlformats.org/officeDocument/2006/relationships/image" Target="../media/image549.wmf"/><Relationship Id="rId9" Type="http://schemas.openxmlformats.org/officeDocument/2006/relationships/image" Target="../media/image554.wmf"/></Relationships>
</file>

<file path=ppt/drawings/_rels/vmlDrawing1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2.wmf"/><Relationship Id="rId3" Type="http://schemas.openxmlformats.org/officeDocument/2006/relationships/image" Target="../media/image557.wmf"/><Relationship Id="rId7" Type="http://schemas.openxmlformats.org/officeDocument/2006/relationships/image" Target="../media/image561.wmf"/><Relationship Id="rId2" Type="http://schemas.openxmlformats.org/officeDocument/2006/relationships/image" Target="../media/image556.wmf"/><Relationship Id="rId1" Type="http://schemas.openxmlformats.org/officeDocument/2006/relationships/image" Target="../media/image555.wmf"/><Relationship Id="rId6" Type="http://schemas.openxmlformats.org/officeDocument/2006/relationships/image" Target="../media/image560.wmf"/><Relationship Id="rId5" Type="http://schemas.openxmlformats.org/officeDocument/2006/relationships/image" Target="../media/image559.wmf"/><Relationship Id="rId4" Type="http://schemas.openxmlformats.org/officeDocument/2006/relationships/image" Target="../media/image55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5.wmf"/><Relationship Id="rId2" Type="http://schemas.openxmlformats.org/officeDocument/2006/relationships/image" Target="../media/image564.wmf"/><Relationship Id="rId1" Type="http://schemas.openxmlformats.org/officeDocument/2006/relationships/image" Target="../media/image563.wmf"/><Relationship Id="rId4" Type="http://schemas.openxmlformats.org/officeDocument/2006/relationships/image" Target="../media/image566.wmf"/></Relationships>
</file>

<file path=ppt/drawings/_rels/vmlDrawing1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9.wmf"/><Relationship Id="rId2" Type="http://schemas.openxmlformats.org/officeDocument/2006/relationships/image" Target="../media/image568.wmf"/><Relationship Id="rId1" Type="http://schemas.openxmlformats.org/officeDocument/2006/relationships/image" Target="../media/image567.wmf"/><Relationship Id="rId5" Type="http://schemas.openxmlformats.org/officeDocument/2006/relationships/image" Target="../media/image571.wmf"/><Relationship Id="rId4" Type="http://schemas.openxmlformats.org/officeDocument/2006/relationships/image" Target="../media/image570.wmf"/></Relationships>
</file>

<file path=ppt/drawings/_rels/vmlDrawing1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3.wmf"/><Relationship Id="rId1" Type="http://schemas.openxmlformats.org/officeDocument/2006/relationships/image" Target="../media/image572.w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4.w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6.wmf"/></Relationships>
</file>

<file path=ppt/drawings/_rels/vmlDrawing1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4.wmf"/><Relationship Id="rId3" Type="http://schemas.openxmlformats.org/officeDocument/2006/relationships/image" Target="../media/image579.wmf"/><Relationship Id="rId7" Type="http://schemas.openxmlformats.org/officeDocument/2006/relationships/image" Target="../media/image583.wmf"/><Relationship Id="rId2" Type="http://schemas.openxmlformats.org/officeDocument/2006/relationships/image" Target="../media/image578.wmf"/><Relationship Id="rId1" Type="http://schemas.openxmlformats.org/officeDocument/2006/relationships/image" Target="../media/image577.wmf"/><Relationship Id="rId6" Type="http://schemas.openxmlformats.org/officeDocument/2006/relationships/image" Target="../media/image582.wmf"/><Relationship Id="rId5" Type="http://schemas.openxmlformats.org/officeDocument/2006/relationships/image" Target="../media/image581.wmf"/><Relationship Id="rId4" Type="http://schemas.openxmlformats.org/officeDocument/2006/relationships/image" Target="../media/image580.wmf"/></Relationships>
</file>

<file path=ppt/drawings/_rels/vmlDrawing1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8.wmf"/><Relationship Id="rId2" Type="http://schemas.openxmlformats.org/officeDocument/2006/relationships/image" Target="../media/image587.wmf"/><Relationship Id="rId1" Type="http://schemas.openxmlformats.org/officeDocument/2006/relationships/image" Target="../media/image586.wmf"/><Relationship Id="rId4" Type="http://schemas.openxmlformats.org/officeDocument/2006/relationships/image" Target="../media/image589.wmf"/></Relationships>
</file>

<file path=ppt/drawings/_rels/vmlDrawing1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2.wmf"/><Relationship Id="rId2" Type="http://schemas.openxmlformats.org/officeDocument/2006/relationships/image" Target="../media/image591.wmf"/><Relationship Id="rId1" Type="http://schemas.openxmlformats.org/officeDocument/2006/relationships/image" Target="../media/image590.wmf"/><Relationship Id="rId5" Type="http://schemas.openxmlformats.org/officeDocument/2006/relationships/image" Target="../media/image594.wmf"/><Relationship Id="rId4" Type="http://schemas.openxmlformats.org/officeDocument/2006/relationships/image" Target="../media/image593.wmf"/></Relationships>
</file>

<file path=ppt/drawings/_rels/vmlDrawing1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7.wmf"/><Relationship Id="rId2" Type="http://schemas.openxmlformats.org/officeDocument/2006/relationships/image" Target="../media/image596.wmf"/><Relationship Id="rId1" Type="http://schemas.openxmlformats.org/officeDocument/2006/relationships/image" Target="../media/image595.w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0.w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1.wmf"/></Relationships>
</file>

<file path=ppt/drawings/_rels/vmlDrawing1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4.wmf"/><Relationship Id="rId2" Type="http://schemas.openxmlformats.org/officeDocument/2006/relationships/image" Target="../media/image603.wmf"/><Relationship Id="rId1" Type="http://schemas.openxmlformats.org/officeDocument/2006/relationships/image" Target="../media/image602.wmf"/><Relationship Id="rId5" Type="http://schemas.openxmlformats.org/officeDocument/2006/relationships/image" Target="../media/image606.wmf"/><Relationship Id="rId4" Type="http://schemas.openxmlformats.org/officeDocument/2006/relationships/image" Target="../media/image605.wmf"/></Relationships>
</file>

<file path=ppt/drawings/_rels/vmlDrawing1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9.wmf"/><Relationship Id="rId2" Type="http://schemas.openxmlformats.org/officeDocument/2006/relationships/image" Target="../media/image608.wmf"/><Relationship Id="rId1" Type="http://schemas.openxmlformats.org/officeDocument/2006/relationships/image" Target="../media/image607.wmf"/><Relationship Id="rId5" Type="http://schemas.openxmlformats.org/officeDocument/2006/relationships/image" Target="../media/image611.wmf"/><Relationship Id="rId4" Type="http://schemas.openxmlformats.org/officeDocument/2006/relationships/image" Target="../media/image610.wmf"/></Relationships>
</file>

<file path=ppt/drawings/_rels/vmlDrawing1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4.wmf"/><Relationship Id="rId7" Type="http://schemas.openxmlformats.org/officeDocument/2006/relationships/image" Target="../media/image618.wmf"/><Relationship Id="rId2" Type="http://schemas.openxmlformats.org/officeDocument/2006/relationships/image" Target="../media/image613.wmf"/><Relationship Id="rId1" Type="http://schemas.openxmlformats.org/officeDocument/2006/relationships/image" Target="../media/image612.wmf"/><Relationship Id="rId6" Type="http://schemas.openxmlformats.org/officeDocument/2006/relationships/image" Target="../media/image617.wmf"/><Relationship Id="rId5" Type="http://schemas.openxmlformats.org/officeDocument/2006/relationships/image" Target="../media/image616.wmf"/><Relationship Id="rId4" Type="http://schemas.openxmlformats.org/officeDocument/2006/relationships/image" Target="../media/image615.w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9.wmf"/></Relationships>
</file>

<file path=ppt/drawings/_rels/vmlDrawing1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2.wmf"/><Relationship Id="rId2" Type="http://schemas.openxmlformats.org/officeDocument/2006/relationships/image" Target="../media/image621.wmf"/><Relationship Id="rId1" Type="http://schemas.openxmlformats.org/officeDocument/2006/relationships/image" Target="../media/image620.w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3.w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4.wmf"/></Relationships>
</file>

<file path=ppt/drawings/_rels/vmlDrawing1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6.wmf"/><Relationship Id="rId2" Type="http://schemas.openxmlformats.org/officeDocument/2006/relationships/image" Target="../media/image625.wmf"/><Relationship Id="rId1" Type="http://schemas.openxmlformats.org/officeDocument/2006/relationships/image" Target="../media/image60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9.wmf"/><Relationship Id="rId2" Type="http://schemas.openxmlformats.org/officeDocument/2006/relationships/image" Target="../media/image628.wmf"/><Relationship Id="rId1" Type="http://schemas.openxmlformats.org/officeDocument/2006/relationships/image" Target="../media/image627.wmf"/><Relationship Id="rId5" Type="http://schemas.openxmlformats.org/officeDocument/2006/relationships/image" Target="../media/image631.wmf"/><Relationship Id="rId4" Type="http://schemas.openxmlformats.org/officeDocument/2006/relationships/image" Target="../media/image630.wmf"/></Relationships>
</file>

<file path=ppt/drawings/_rels/vmlDrawing1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4.wmf"/><Relationship Id="rId2" Type="http://schemas.openxmlformats.org/officeDocument/2006/relationships/image" Target="../media/image633.wmf"/><Relationship Id="rId1" Type="http://schemas.openxmlformats.org/officeDocument/2006/relationships/image" Target="../media/image632.wmf"/><Relationship Id="rId5" Type="http://schemas.openxmlformats.org/officeDocument/2006/relationships/image" Target="../media/image636.wmf"/><Relationship Id="rId4" Type="http://schemas.openxmlformats.org/officeDocument/2006/relationships/image" Target="../media/image635.wmf"/></Relationships>
</file>

<file path=ppt/drawings/_rels/vmlDrawing1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7.wmf"/><Relationship Id="rId1" Type="http://schemas.openxmlformats.org/officeDocument/2006/relationships/image" Target="../media/image636.wmf"/></Relationships>
</file>

<file path=ppt/drawings/_rels/vmlDrawing1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6.wmf"/><Relationship Id="rId2" Type="http://schemas.openxmlformats.org/officeDocument/2006/relationships/image" Target="../media/image639.wmf"/><Relationship Id="rId1" Type="http://schemas.openxmlformats.org/officeDocument/2006/relationships/image" Target="../media/image638.wmf"/><Relationship Id="rId5" Type="http://schemas.openxmlformats.org/officeDocument/2006/relationships/image" Target="../media/image641.wmf"/><Relationship Id="rId4" Type="http://schemas.openxmlformats.org/officeDocument/2006/relationships/image" Target="../media/image640.wmf"/></Relationships>
</file>

<file path=ppt/drawings/_rels/vmlDrawing1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3.wmf"/><Relationship Id="rId2" Type="http://schemas.openxmlformats.org/officeDocument/2006/relationships/image" Target="../media/image642.wmf"/><Relationship Id="rId1" Type="http://schemas.openxmlformats.org/officeDocument/2006/relationships/image" Target="../media/image638.wmf"/><Relationship Id="rId5" Type="http://schemas.openxmlformats.org/officeDocument/2006/relationships/image" Target="../media/image636.wmf"/><Relationship Id="rId4" Type="http://schemas.openxmlformats.org/officeDocument/2006/relationships/image" Target="../media/image643.wmf"/></Relationships>
</file>

<file path=ppt/drawings/_rels/vmlDrawing1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6.wmf"/><Relationship Id="rId2" Type="http://schemas.openxmlformats.org/officeDocument/2006/relationships/image" Target="../media/image645.wmf"/><Relationship Id="rId1" Type="http://schemas.openxmlformats.org/officeDocument/2006/relationships/image" Target="../media/image644.wmf"/><Relationship Id="rId6" Type="http://schemas.openxmlformats.org/officeDocument/2006/relationships/image" Target="../media/image649.wmf"/><Relationship Id="rId5" Type="http://schemas.openxmlformats.org/officeDocument/2006/relationships/image" Target="../media/image648.wmf"/><Relationship Id="rId4" Type="http://schemas.openxmlformats.org/officeDocument/2006/relationships/image" Target="../media/image647.wmf"/></Relationships>
</file>

<file path=ppt/drawings/_rels/vmlDrawing1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2.wmf"/><Relationship Id="rId2" Type="http://schemas.openxmlformats.org/officeDocument/2006/relationships/image" Target="../media/image651.wmf"/><Relationship Id="rId1" Type="http://schemas.openxmlformats.org/officeDocument/2006/relationships/image" Target="../media/image650.wmf"/><Relationship Id="rId4" Type="http://schemas.openxmlformats.org/officeDocument/2006/relationships/image" Target="../media/image653.wmf"/></Relationships>
</file>

<file path=ppt/drawings/_rels/vmlDrawing1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4.wmf"/></Relationships>
</file>

<file path=ppt/drawings/_rels/vmlDrawing1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7.wmf"/><Relationship Id="rId2" Type="http://schemas.openxmlformats.org/officeDocument/2006/relationships/image" Target="../media/image656.wmf"/><Relationship Id="rId1" Type="http://schemas.openxmlformats.org/officeDocument/2006/relationships/image" Target="../media/image655.wmf"/><Relationship Id="rId5" Type="http://schemas.openxmlformats.org/officeDocument/2006/relationships/image" Target="../media/image659.wmf"/><Relationship Id="rId4" Type="http://schemas.openxmlformats.org/officeDocument/2006/relationships/image" Target="../media/image658.wmf"/></Relationships>
</file>

<file path=ppt/drawings/_rels/vmlDrawing1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2.wmf"/><Relationship Id="rId2" Type="http://schemas.openxmlformats.org/officeDocument/2006/relationships/image" Target="../media/image661.wmf"/><Relationship Id="rId1" Type="http://schemas.openxmlformats.org/officeDocument/2006/relationships/image" Target="../media/image660.wmf"/><Relationship Id="rId6" Type="http://schemas.openxmlformats.org/officeDocument/2006/relationships/image" Target="../media/image665.wmf"/><Relationship Id="rId5" Type="http://schemas.openxmlformats.org/officeDocument/2006/relationships/image" Target="../media/image664.wmf"/><Relationship Id="rId4" Type="http://schemas.openxmlformats.org/officeDocument/2006/relationships/image" Target="../media/image66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2.wmf"/><Relationship Id="rId2" Type="http://schemas.openxmlformats.org/officeDocument/2006/relationships/image" Target="../media/image663.wmf"/><Relationship Id="rId1" Type="http://schemas.openxmlformats.org/officeDocument/2006/relationships/image" Target="../media/image659.wmf"/><Relationship Id="rId6" Type="http://schemas.openxmlformats.org/officeDocument/2006/relationships/image" Target="../media/image667.wmf"/><Relationship Id="rId5" Type="http://schemas.openxmlformats.org/officeDocument/2006/relationships/image" Target="../media/image666.wmf"/><Relationship Id="rId4" Type="http://schemas.openxmlformats.org/officeDocument/2006/relationships/image" Target="../media/image664.wmf"/></Relationships>
</file>

<file path=ppt/drawings/_rels/vmlDrawing1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wmf"/><Relationship Id="rId2" Type="http://schemas.openxmlformats.org/officeDocument/2006/relationships/image" Target="../media/image669.wmf"/><Relationship Id="rId1" Type="http://schemas.openxmlformats.org/officeDocument/2006/relationships/image" Target="../media/image668.wmf"/><Relationship Id="rId6" Type="http://schemas.openxmlformats.org/officeDocument/2006/relationships/image" Target="../media/image673.wmf"/><Relationship Id="rId5" Type="http://schemas.openxmlformats.org/officeDocument/2006/relationships/image" Target="../media/image672.wmf"/><Relationship Id="rId4" Type="http://schemas.openxmlformats.org/officeDocument/2006/relationships/image" Target="../media/image671.wmf"/></Relationships>
</file>

<file path=ppt/drawings/_rels/vmlDrawing16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1.wmf"/><Relationship Id="rId3" Type="http://schemas.openxmlformats.org/officeDocument/2006/relationships/image" Target="../media/image676.wmf"/><Relationship Id="rId7" Type="http://schemas.openxmlformats.org/officeDocument/2006/relationships/image" Target="../media/image680.wmf"/><Relationship Id="rId2" Type="http://schemas.openxmlformats.org/officeDocument/2006/relationships/image" Target="../media/image675.wmf"/><Relationship Id="rId1" Type="http://schemas.openxmlformats.org/officeDocument/2006/relationships/image" Target="../media/image674.wmf"/><Relationship Id="rId6" Type="http://schemas.openxmlformats.org/officeDocument/2006/relationships/image" Target="../media/image679.wmf"/><Relationship Id="rId5" Type="http://schemas.openxmlformats.org/officeDocument/2006/relationships/image" Target="../media/image678.wmf"/><Relationship Id="rId10" Type="http://schemas.openxmlformats.org/officeDocument/2006/relationships/image" Target="../media/image683.wmf"/><Relationship Id="rId4" Type="http://schemas.openxmlformats.org/officeDocument/2006/relationships/image" Target="../media/image677.wmf"/><Relationship Id="rId9" Type="http://schemas.openxmlformats.org/officeDocument/2006/relationships/image" Target="../media/image682.wmf"/></Relationships>
</file>

<file path=ppt/drawings/_rels/vmlDrawing16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5.wmf"/><Relationship Id="rId1" Type="http://schemas.openxmlformats.org/officeDocument/2006/relationships/image" Target="../media/image684.wmf"/></Relationships>
</file>

<file path=ppt/drawings/_rels/vmlDrawing16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3.wmf"/><Relationship Id="rId3" Type="http://schemas.openxmlformats.org/officeDocument/2006/relationships/image" Target="../media/image688.wmf"/><Relationship Id="rId7" Type="http://schemas.openxmlformats.org/officeDocument/2006/relationships/image" Target="../media/image692.wmf"/><Relationship Id="rId2" Type="http://schemas.openxmlformats.org/officeDocument/2006/relationships/image" Target="../media/image687.wmf"/><Relationship Id="rId1" Type="http://schemas.openxmlformats.org/officeDocument/2006/relationships/image" Target="../media/image686.wmf"/><Relationship Id="rId6" Type="http://schemas.openxmlformats.org/officeDocument/2006/relationships/image" Target="../media/image691.wmf"/><Relationship Id="rId5" Type="http://schemas.openxmlformats.org/officeDocument/2006/relationships/image" Target="../media/image690.wmf"/><Relationship Id="rId4" Type="http://schemas.openxmlformats.org/officeDocument/2006/relationships/image" Target="../media/image689.wmf"/></Relationships>
</file>

<file path=ppt/drawings/_rels/vmlDrawing1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4.wmf"/></Relationships>
</file>

<file path=ppt/drawings/_rels/vmlDrawing1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7.wmf"/><Relationship Id="rId2" Type="http://schemas.openxmlformats.org/officeDocument/2006/relationships/image" Target="../media/image696.wmf"/><Relationship Id="rId1" Type="http://schemas.openxmlformats.org/officeDocument/2006/relationships/image" Target="../media/image695.wmf"/><Relationship Id="rId6" Type="http://schemas.openxmlformats.org/officeDocument/2006/relationships/image" Target="../media/image700.wmf"/><Relationship Id="rId5" Type="http://schemas.openxmlformats.org/officeDocument/2006/relationships/image" Target="../media/image699.wmf"/><Relationship Id="rId4" Type="http://schemas.openxmlformats.org/officeDocument/2006/relationships/image" Target="../media/image698.wmf"/></Relationships>
</file>

<file path=ppt/drawings/_rels/vmlDrawing1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1.wmf"/></Relationships>
</file>

<file path=ppt/drawings/_rels/vmlDrawing1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4.wmf"/><Relationship Id="rId2" Type="http://schemas.openxmlformats.org/officeDocument/2006/relationships/image" Target="../media/image703.wmf"/><Relationship Id="rId1" Type="http://schemas.openxmlformats.org/officeDocument/2006/relationships/image" Target="../media/image702.wmf"/><Relationship Id="rId5" Type="http://schemas.openxmlformats.org/officeDocument/2006/relationships/image" Target="../media/image706.wmf"/><Relationship Id="rId4" Type="http://schemas.openxmlformats.org/officeDocument/2006/relationships/image" Target="../media/image705.wmf"/></Relationships>
</file>

<file path=ppt/drawings/_rels/vmlDrawing1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9.wmf"/><Relationship Id="rId2" Type="http://schemas.openxmlformats.org/officeDocument/2006/relationships/image" Target="../media/image708.wmf"/><Relationship Id="rId1" Type="http://schemas.openxmlformats.org/officeDocument/2006/relationships/image" Target="../media/image70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2.wmf"/><Relationship Id="rId2" Type="http://schemas.openxmlformats.org/officeDocument/2006/relationships/image" Target="../media/image711.wmf"/><Relationship Id="rId1" Type="http://schemas.openxmlformats.org/officeDocument/2006/relationships/image" Target="../media/image710.wmf"/><Relationship Id="rId4" Type="http://schemas.openxmlformats.org/officeDocument/2006/relationships/image" Target="../media/image713.wmf"/></Relationships>
</file>

<file path=ppt/drawings/_rels/vmlDrawing1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4.wmf"/></Relationships>
</file>

<file path=ppt/drawings/_rels/vmlDrawing17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6.wmf"/><Relationship Id="rId1" Type="http://schemas.openxmlformats.org/officeDocument/2006/relationships/image" Target="../media/image715.wmf"/></Relationships>
</file>

<file path=ppt/drawings/_rels/vmlDrawing17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8.wmf"/><Relationship Id="rId1" Type="http://schemas.openxmlformats.org/officeDocument/2006/relationships/image" Target="../media/image717.wmf"/></Relationships>
</file>

<file path=ppt/drawings/_rels/vmlDrawing1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9.wmf"/></Relationships>
</file>

<file path=ppt/drawings/_rels/vmlDrawing17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2.wmf"/><Relationship Id="rId2" Type="http://schemas.openxmlformats.org/officeDocument/2006/relationships/image" Target="../media/image721.wmf"/><Relationship Id="rId1" Type="http://schemas.openxmlformats.org/officeDocument/2006/relationships/image" Target="../media/image720.wmf"/><Relationship Id="rId4" Type="http://schemas.openxmlformats.org/officeDocument/2006/relationships/image" Target="../media/image723.wmf"/></Relationships>
</file>

<file path=ppt/drawings/_rels/vmlDrawing1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4.wmf"/></Relationships>
</file>

<file path=ppt/drawings/_rels/vmlDrawing17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2.wmf"/><Relationship Id="rId3" Type="http://schemas.openxmlformats.org/officeDocument/2006/relationships/image" Target="../media/image727.wmf"/><Relationship Id="rId7" Type="http://schemas.openxmlformats.org/officeDocument/2006/relationships/image" Target="../media/image731.wmf"/><Relationship Id="rId2" Type="http://schemas.openxmlformats.org/officeDocument/2006/relationships/image" Target="../media/image726.wmf"/><Relationship Id="rId1" Type="http://schemas.openxmlformats.org/officeDocument/2006/relationships/image" Target="../media/image725.wmf"/><Relationship Id="rId6" Type="http://schemas.openxmlformats.org/officeDocument/2006/relationships/image" Target="../media/image730.wmf"/><Relationship Id="rId5" Type="http://schemas.openxmlformats.org/officeDocument/2006/relationships/image" Target="../media/image729.wmf"/><Relationship Id="rId4" Type="http://schemas.openxmlformats.org/officeDocument/2006/relationships/image" Target="../media/image728.wmf"/></Relationships>
</file>

<file path=ppt/drawings/_rels/vmlDrawing17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5.wmf"/><Relationship Id="rId7" Type="http://schemas.openxmlformats.org/officeDocument/2006/relationships/image" Target="../media/image739.wmf"/><Relationship Id="rId2" Type="http://schemas.openxmlformats.org/officeDocument/2006/relationships/image" Target="../media/image734.wmf"/><Relationship Id="rId1" Type="http://schemas.openxmlformats.org/officeDocument/2006/relationships/image" Target="../media/image733.wmf"/><Relationship Id="rId6" Type="http://schemas.openxmlformats.org/officeDocument/2006/relationships/image" Target="../media/image738.wmf"/><Relationship Id="rId5" Type="http://schemas.openxmlformats.org/officeDocument/2006/relationships/image" Target="../media/image737.wmf"/><Relationship Id="rId4" Type="http://schemas.openxmlformats.org/officeDocument/2006/relationships/image" Target="../media/image736.wmf"/></Relationships>
</file>

<file path=ppt/drawings/_rels/vmlDrawing1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18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8.wmf"/><Relationship Id="rId3" Type="http://schemas.openxmlformats.org/officeDocument/2006/relationships/image" Target="../media/image743.wmf"/><Relationship Id="rId7" Type="http://schemas.openxmlformats.org/officeDocument/2006/relationships/image" Target="../media/image747.wmf"/><Relationship Id="rId2" Type="http://schemas.openxmlformats.org/officeDocument/2006/relationships/image" Target="../media/image742.wmf"/><Relationship Id="rId1" Type="http://schemas.openxmlformats.org/officeDocument/2006/relationships/image" Target="../media/image741.wmf"/><Relationship Id="rId6" Type="http://schemas.openxmlformats.org/officeDocument/2006/relationships/image" Target="../media/image746.wmf"/><Relationship Id="rId5" Type="http://schemas.openxmlformats.org/officeDocument/2006/relationships/image" Target="../media/image745.wmf"/><Relationship Id="rId4" Type="http://schemas.openxmlformats.org/officeDocument/2006/relationships/image" Target="../media/image744.wmf"/><Relationship Id="rId9" Type="http://schemas.openxmlformats.org/officeDocument/2006/relationships/image" Target="../media/image749.wmf"/></Relationships>
</file>

<file path=ppt/drawings/_rels/vmlDrawing18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1.wmf"/><Relationship Id="rId2" Type="http://schemas.openxmlformats.org/officeDocument/2006/relationships/image" Target="../media/image750.wmf"/><Relationship Id="rId1" Type="http://schemas.openxmlformats.org/officeDocument/2006/relationships/image" Target="../media/image745.wmf"/><Relationship Id="rId5" Type="http://schemas.openxmlformats.org/officeDocument/2006/relationships/image" Target="../media/image753.wmf"/><Relationship Id="rId4" Type="http://schemas.openxmlformats.org/officeDocument/2006/relationships/image" Target="../media/image752.wmf"/></Relationships>
</file>

<file path=ppt/drawings/_rels/vmlDrawing18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5.wmf"/><Relationship Id="rId1" Type="http://schemas.openxmlformats.org/officeDocument/2006/relationships/image" Target="../media/image754.wmf"/></Relationships>
</file>

<file path=ppt/drawings/_rels/vmlDrawing18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3.wmf"/><Relationship Id="rId3" Type="http://schemas.openxmlformats.org/officeDocument/2006/relationships/image" Target="../media/image758.wmf"/><Relationship Id="rId7" Type="http://schemas.openxmlformats.org/officeDocument/2006/relationships/image" Target="../media/image762.wmf"/><Relationship Id="rId2" Type="http://schemas.openxmlformats.org/officeDocument/2006/relationships/image" Target="../media/image757.wmf"/><Relationship Id="rId1" Type="http://schemas.openxmlformats.org/officeDocument/2006/relationships/image" Target="../media/image756.wmf"/><Relationship Id="rId6" Type="http://schemas.openxmlformats.org/officeDocument/2006/relationships/image" Target="../media/image761.wmf"/><Relationship Id="rId5" Type="http://schemas.openxmlformats.org/officeDocument/2006/relationships/image" Target="../media/image760.wmf"/><Relationship Id="rId4" Type="http://schemas.openxmlformats.org/officeDocument/2006/relationships/image" Target="../media/image759.wmf"/></Relationships>
</file>

<file path=ppt/drawings/_rels/vmlDrawing18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5.wmf"/><Relationship Id="rId1" Type="http://schemas.openxmlformats.org/officeDocument/2006/relationships/image" Target="../media/image764.wmf"/></Relationships>
</file>

<file path=ppt/drawings/_rels/vmlDrawing18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7.wmf"/><Relationship Id="rId1" Type="http://schemas.openxmlformats.org/officeDocument/2006/relationships/image" Target="../media/image766.wmf"/></Relationships>
</file>

<file path=ppt/drawings/_rels/vmlDrawing1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8.wmf"/></Relationships>
</file>

<file path=ppt/drawings/_rels/vmlDrawing18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1.wmf"/><Relationship Id="rId2" Type="http://schemas.openxmlformats.org/officeDocument/2006/relationships/image" Target="../media/image770.wmf"/><Relationship Id="rId1" Type="http://schemas.openxmlformats.org/officeDocument/2006/relationships/image" Target="../media/image769.wmf"/><Relationship Id="rId4" Type="http://schemas.openxmlformats.org/officeDocument/2006/relationships/image" Target="../media/image772.wmf"/></Relationships>
</file>

<file path=ppt/drawings/_rels/vmlDrawing18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5.wmf"/><Relationship Id="rId2" Type="http://schemas.openxmlformats.org/officeDocument/2006/relationships/image" Target="../media/image774.wmf"/><Relationship Id="rId1" Type="http://schemas.openxmlformats.org/officeDocument/2006/relationships/image" Target="../media/image773.wmf"/><Relationship Id="rId5" Type="http://schemas.openxmlformats.org/officeDocument/2006/relationships/image" Target="../media/image777.wmf"/><Relationship Id="rId4" Type="http://schemas.openxmlformats.org/officeDocument/2006/relationships/image" Target="../media/image776.wmf"/></Relationships>
</file>

<file path=ppt/drawings/_rels/vmlDrawing18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wmf"/><Relationship Id="rId2" Type="http://schemas.openxmlformats.org/officeDocument/2006/relationships/image" Target="../media/image779.wmf"/><Relationship Id="rId1" Type="http://schemas.openxmlformats.org/officeDocument/2006/relationships/image" Target="../media/image778.wmf"/><Relationship Id="rId4" Type="http://schemas.openxmlformats.org/officeDocument/2006/relationships/image" Target="../media/image78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4" Type="http://schemas.openxmlformats.org/officeDocument/2006/relationships/image" Target="../media/image84.wmf"/></Relationships>
</file>

<file path=ppt/drawings/_rels/vmlDrawing19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3.wmf"/><Relationship Id="rId1" Type="http://schemas.openxmlformats.org/officeDocument/2006/relationships/image" Target="../media/image782.wmf"/></Relationships>
</file>

<file path=ppt/drawings/_rels/vmlDrawing19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6.wmf"/><Relationship Id="rId2" Type="http://schemas.openxmlformats.org/officeDocument/2006/relationships/image" Target="../media/image785.wmf"/><Relationship Id="rId1" Type="http://schemas.openxmlformats.org/officeDocument/2006/relationships/image" Target="../media/image784.wmf"/><Relationship Id="rId6" Type="http://schemas.openxmlformats.org/officeDocument/2006/relationships/image" Target="../media/image789.wmf"/><Relationship Id="rId5" Type="http://schemas.openxmlformats.org/officeDocument/2006/relationships/image" Target="../media/image788.wmf"/><Relationship Id="rId4" Type="http://schemas.openxmlformats.org/officeDocument/2006/relationships/image" Target="../media/image787.wmf"/></Relationships>
</file>

<file path=ppt/drawings/_rels/vmlDrawing19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1.wmf"/><Relationship Id="rId1" Type="http://schemas.openxmlformats.org/officeDocument/2006/relationships/image" Target="../media/image790.wmf"/></Relationships>
</file>

<file path=ppt/drawings/_rels/vmlDrawing19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4.wmf"/><Relationship Id="rId2" Type="http://schemas.openxmlformats.org/officeDocument/2006/relationships/image" Target="../media/image793.wmf"/><Relationship Id="rId1" Type="http://schemas.openxmlformats.org/officeDocument/2006/relationships/image" Target="../media/image792.wmf"/><Relationship Id="rId6" Type="http://schemas.openxmlformats.org/officeDocument/2006/relationships/image" Target="../media/image797.wmf"/><Relationship Id="rId5" Type="http://schemas.openxmlformats.org/officeDocument/2006/relationships/image" Target="../media/image796.wmf"/><Relationship Id="rId4" Type="http://schemas.openxmlformats.org/officeDocument/2006/relationships/image" Target="../media/image795.wmf"/></Relationships>
</file>

<file path=ppt/drawings/_rels/vmlDrawing19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wmf"/><Relationship Id="rId2" Type="http://schemas.openxmlformats.org/officeDocument/2006/relationships/image" Target="../media/image799.wmf"/><Relationship Id="rId1" Type="http://schemas.openxmlformats.org/officeDocument/2006/relationships/image" Target="../media/image798.wmf"/><Relationship Id="rId5" Type="http://schemas.openxmlformats.org/officeDocument/2006/relationships/image" Target="../media/image802.wmf"/><Relationship Id="rId4" Type="http://schemas.openxmlformats.org/officeDocument/2006/relationships/image" Target="../media/image801.wmf"/></Relationships>
</file>

<file path=ppt/drawings/_rels/vmlDrawing19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5.wmf"/><Relationship Id="rId2" Type="http://schemas.openxmlformats.org/officeDocument/2006/relationships/image" Target="../media/image804.wmf"/><Relationship Id="rId1" Type="http://schemas.openxmlformats.org/officeDocument/2006/relationships/image" Target="../media/image803.wmf"/><Relationship Id="rId5" Type="http://schemas.openxmlformats.org/officeDocument/2006/relationships/image" Target="../media/image807.wmf"/><Relationship Id="rId4" Type="http://schemas.openxmlformats.org/officeDocument/2006/relationships/image" Target="../media/image806.wmf"/></Relationships>
</file>

<file path=ppt/drawings/_rels/vmlDrawing19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wmf"/><Relationship Id="rId2" Type="http://schemas.openxmlformats.org/officeDocument/2006/relationships/image" Target="../media/image809.wmf"/><Relationship Id="rId1" Type="http://schemas.openxmlformats.org/officeDocument/2006/relationships/image" Target="../media/image808.wmf"/><Relationship Id="rId4" Type="http://schemas.openxmlformats.org/officeDocument/2006/relationships/image" Target="../media/image811.wmf"/></Relationships>
</file>

<file path=ppt/drawings/_rels/vmlDrawing19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4.wmf"/><Relationship Id="rId2" Type="http://schemas.openxmlformats.org/officeDocument/2006/relationships/image" Target="../media/image813.wmf"/><Relationship Id="rId1" Type="http://schemas.openxmlformats.org/officeDocument/2006/relationships/image" Target="../media/image812.wmf"/></Relationships>
</file>

<file path=ppt/drawings/_rels/vmlDrawing19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2.wmf"/><Relationship Id="rId3" Type="http://schemas.openxmlformats.org/officeDocument/2006/relationships/image" Target="../media/image817.wmf"/><Relationship Id="rId7" Type="http://schemas.openxmlformats.org/officeDocument/2006/relationships/image" Target="../media/image821.wmf"/><Relationship Id="rId2" Type="http://schemas.openxmlformats.org/officeDocument/2006/relationships/image" Target="../media/image816.wmf"/><Relationship Id="rId1" Type="http://schemas.openxmlformats.org/officeDocument/2006/relationships/image" Target="../media/image815.wmf"/><Relationship Id="rId6" Type="http://schemas.openxmlformats.org/officeDocument/2006/relationships/image" Target="../media/image820.wmf"/><Relationship Id="rId5" Type="http://schemas.openxmlformats.org/officeDocument/2006/relationships/image" Target="../media/image819.wmf"/><Relationship Id="rId4" Type="http://schemas.openxmlformats.org/officeDocument/2006/relationships/image" Target="../media/image818.wmf"/><Relationship Id="rId9" Type="http://schemas.openxmlformats.org/officeDocument/2006/relationships/image" Target="../media/image823.wmf"/></Relationships>
</file>

<file path=ppt/drawings/_rels/vmlDrawing19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wmf"/><Relationship Id="rId3" Type="http://schemas.openxmlformats.org/officeDocument/2006/relationships/image" Target="../media/image825.wmf"/><Relationship Id="rId7" Type="http://schemas.openxmlformats.org/officeDocument/2006/relationships/image" Target="../media/image829.wmf"/><Relationship Id="rId2" Type="http://schemas.openxmlformats.org/officeDocument/2006/relationships/image" Target="../media/image824.wmf"/><Relationship Id="rId1" Type="http://schemas.openxmlformats.org/officeDocument/2006/relationships/image" Target="../media/image821.wmf"/><Relationship Id="rId6" Type="http://schemas.openxmlformats.org/officeDocument/2006/relationships/image" Target="../media/image828.wmf"/><Relationship Id="rId5" Type="http://schemas.openxmlformats.org/officeDocument/2006/relationships/image" Target="../media/image827.wmf"/><Relationship Id="rId4" Type="http://schemas.openxmlformats.org/officeDocument/2006/relationships/image" Target="../media/image82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0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3.wmf"/><Relationship Id="rId2" Type="http://schemas.openxmlformats.org/officeDocument/2006/relationships/image" Target="../media/image832.wmf"/><Relationship Id="rId1" Type="http://schemas.openxmlformats.org/officeDocument/2006/relationships/image" Target="../media/image831.wmf"/><Relationship Id="rId4" Type="http://schemas.openxmlformats.org/officeDocument/2006/relationships/image" Target="../media/image834.wmf"/></Relationships>
</file>

<file path=ppt/drawings/_rels/vmlDrawing20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6.wmf"/><Relationship Id="rId1" Type="http://schemas.openxmlformats.org/officeDocument/2006/relationships/image" Target="../media/image835.wmf"/></Relationships>
</file>

<file path=ppt/drawings/_rels/vmlDrawing20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8.wmf"/><Relationship Id="rId1" Type="http://schemas.openxmlformats.org/officeDocument/2006/relationships/image" Target="../media/image837.wmf"/></Relationships>
</file>

<file path=ppt/drawings/_rels/vmlDrawing20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1.wmf"/><Relationship Id="rId1" Type="http://schemas.openxmlformats.org/officeDocument/2006/relationships/image" Target="../media/image840.wmf"/></Relationships>
</file>

<file path=ppt/drawings/_rels/vmlDrawing20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4.wmf"/><Relationship Id="rId7" Type="http://schemas.openxmlformats.org/officeDocument/2006/relationships/image" Target="../media/image848.wmf"/><Relationship Id="rId2" Type="http://schemas.openxmlformats.org/officeDocument/2006/relationships/image" Target="../media/image843.wmf"/><Relationship Id="rId1" Type="http://schemas.openxmlformats.org/officeDocument/2006/relationships/image" Target="../media/image842.wmf"/><Relationship Id="rId6" Type="http://schemas.openxmlformats.org/officeDocument/2006/relationships/image" Target="../media/image847.wmf"/><Relationship Id="rId5" Type="http://schemas.openxmlformats.org/officeDocument/2006/relationships/image" Target="../media/image846.wmf"/><Relationship Id="rId4" Type="http://schemas.openxmlformats.org/officeDocument/2006/relationships/image" Target="../media/image845.wmf"/></Relationships>
</file>

<file path=ppt/drawings/_rels/vmlDrawing20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1.wmf"/><Relationship Id="rId7" Type="http://schemas.openxmlformats.org/officeDocument/2006/relationships/image" Target="../media/image855.wmf"/><Relationship Id="rId2" Type="http://schemas.openxmlformats.org/officeDocument/2006/relationships/image" Target="../media/image850.wmf"/><Relationship Id="rId1" Type="http://schemas.openxmlformats.org/officeDocument/2006/relationships/image" Target="../media/image849.wmf"/><Relationship Id="rId6" Type="http://schemas.openxmlformats.org/officeDocument/2006/relationships/image" Target="../media/image854.wmf"/><Relationship Id="rId5" Type="http://schemas.openxmlformats.org/officeDocument/2006/relationships/image" Target="../media/image853.wmf"/><Relationship Id="rId4" Type="http://schemas.openxmlformats.org/officeDocument/2006/relationships/image" Target="../media/image852.wmf"/></Relationships>
</file>

<file path=ppt/drawings/_rels/vmlDrawing20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3.wmf"/><Relationship Id="rId3" Type="http://schemas.openxmlformats.org/officeDocument/2006/relationships/image" Target="../media/image858.wmf"/><Relationship Id="rId7" Type="http://schemas.openxmlformats.org/officeDocument/2006/relationships/image" Target="../media/image862.wmf"/><Relationship Id="rId2" Type="http://schemas.openxmlformats.org/officeDocument/2006/relationships/image" Target="../media/image857.wmf"/><Relationship Id="rId1" Type="http://schemas.openxmlformats.org/officeDocument/2006/relationships/image" Target="../media/image856.wmf"/><Relationship Id="rId6" Type="http://schemas.openxmlformats.org/officeDocument/2006/relationships/image" Target="../media/image861.wmf"/><Relationship Id="rId5" Type="http://schemas.openxmlformats.org/officeDocument/2006/relationships/image" Target="../media/image860.wmf"/><Relationship Id="rId10" Type="http://schemas.openxmlformats.org/officeDocument/2006/relationships/image" Target="../media/image865.wmf"/><Relationship Id="rId4" Type="http://schemas.openxmlformats.org/officeDocument/2006/relationships/image" Target="../media/image859.wmf"/><Relationship Id="rId9" Type="http://schemas.openxmlformats.org/officeDocument/2006/relationships/image" Target="../media/image864.wmf"/></Relationships>
</file>

<file path=ppt/drawings/_rels/vmlDrawing20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7.wmf"/><Relationship Id="rId2" Type="http://schemas.openxmlformats.org/officeDocument/2006/relationships/image" Target="../media/image866.wmf"/><Relationship Id="rId1" Type="http://schemas.openxmlformats.org/officeDocument/2006/relationships/image" Target="../media/image862.wmf"/><Relationship Id="rId6" Type="http://schemas.openxmlformats.org/officeDocument/2006/relationships/image" Target="../media/image870.wmf"/><Relationship Id="rId5" Type="http://schemas.openxmlformats.org/officeDocument/2006/relationships/image" Target="../media/image869.wmf"/><Relationship Id="rId4" Type="http://schemas.openxmlformats.org/officeDocument/2006/relationships/image" Target="../media/image868.wmf"/></Relationships>
</file>

<file path=ppt/drawings/_rels/vmlDrawing20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77.wmf"/><Relationship Id="rId3" Type="http://schemas.openxmlformats.org/officeDocument/2006/relationships/image" Target="../media/image856.wmf"/><Relationship Id="rId7" Type="http://schemas.openxmlformats.org/officeDocument/2006/relationships/image" Target="../media/image876.wmf"/><Relationship Id="rId2" Type="http://schemas.openxmlformats.org/officeDocument/2006/relationships/image" Target="../media/image872.wmf"/><Relationship Id="rId1" Type="http://schemas.openxmlformats.org/officeDocument/2006/relationships/image" Target="../media/image871.wmf"/><Relationship Id="rId6" Type="http://schemas.openxmlformats.org/officeDocument/2006/relationships/image" Target="../media/image875.wmf"/><Relationship Id="rId5" Type="http://schemas.openxmlformats.org/officeDocument/2006/relationships/image" Target="../media/image874.wmf"/><Relationship Id="rId4" Type="http://schemas.openxmlformats.org/officeDocument/2006/relationships/image" Target="../media/image873.wmf"/><Relationship Id="rId9" Type="http://schemas.openxmlformats.org/officeDocument/2006/relationships/image" Target="../media/image878.wmf"/></Relationships>
</file>

<file path=ppt/drawings/_rels/vmlDrawing2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9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2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2.wmf"/><Relationship Id="rId2" Type="http://schemas.openxmlformats.org/officeDocument/2006/relationships/image" Target="../media/image881.wmf"/><Relationship Id="rId1" Type="http://schemas.openxmlformats.org/officeDocument/2006/relationships/image" Target="../media/image880.wmf"/><Relationship Id="rId6" Type="http://schemas.openxmlformats.org/officeDocument/2006/relationships/image" Target="../media/image885.wmf"/><Relationship Id="rId5" Type="http://schemas.openxmlformats.org/officeDocument/2006/relationships/image" Target="../media/image884.wmf"/><Relationship Id="rId4" Type="http://schemas.openxmlformats.org/officeDocument/2006/relationships/image" Target="../media/image883.wmf"/></Relationships>
</file>

<file path=ppt/drawings/_rels/vmlDrawing2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1.wmf"/><Relationship Id="rId2" Type="http://schemas.openxmlformats.org/officeDocument/2006/relationships/image" Target="../media/image882.wmf"/><Relationship Id="rId1" Type="http://schemas.openxmlformats.org/officeDocument/2006/relationships/image" Target="../media/image886.wmf"/><Relationship Id="rId4" Type="http://schemas.openxmlformats.org/officeDocument/2006/relationships/image" Target="../media/image885.wmf"/></Relationships>
</file>

<file path=ppt/drawings/_rels/vmlDrawing2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3.wmf"/><Relationship Id="rId3" Type="http://schemas.openxmlformats.org/officeDocument/2006/relationships/image" Target="../media/image881.wmf"/><Relationship Id="rId7" Type="http://schemas.openxmlformats.org/officeDocument/2006/relationships/image" Target="../media/image892.wmf"/><Relationship Id="rId2" Type="http://schemas.openxmlformats.org/officeDocument/2006/relationships/image" Target="../media/image888.wmf"/><Relationship Id="rId1" Type="http://schemas.openxmlformats.org/officeDocument/2006/relationships/image" Target="../media/image887.wmf"/><Relationship Id="rId6" Type="http://schemas.openxmlformats.org/officeDocument/2006/relationships/image" Target="../media/image891.wmf"/><Relationship Id="rId5" Type="http://schemas.openxmlformats.org/officeDocument/2006/relationships/image" Target="../media/image890.wmf"/><Relationship Id="rId4" Type="http://schemas.openxmlformats.org/officeDocument/2006/relationships/image" Target="../media/image889.wmf"/><Relationship Id="rId9" Type="http://schemas.openxmlformats.org/officeDocument/2006/relationships/image" Target="../media/image894.wmf"/></Relationships>
</file>

<file path=ppt/drawings/_rels/vmlDrawing2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5.wmf"/></Relationships>
</file>

<file path=ppt/drawings/_rels/vmlDrawing2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3.wmf"/><Relationship Id="rId13" Type="http://schemas.openxmlformats.org/officeDocument/2006/relationships/image" Target="../media/image908.wmf"/><Relationship Id="rId3" Type="http://schemas.openxmlformats.org/officeDocument/2006/relationships/image" Target="../media/image898.wmf"/><Relationship Id="rId7" Type="http://schemas.openxmlformats.org/officeDocument/2006/relationships/image" Target="../media/image902.wmf"/><Relationship Id="rId12" Type="http://schemas.openxmlformats.org/officeDocument/2006/relationships/image" Target="../media/image907.wmf"/><Relationship Id="rId2" Type="http://schemas.openxmlformats.org/officeDocument/2006/relationships/image" Target="../media/image897.wmf"/><Relationship Id="rId1" Type="http://schemas.openxmlformats.org/officeDocument/2006/relationships/image" Target="../media/image896.wmf"/><Relationship Id="rId6" Type="http://schemas.openxmlformats.org/officeDocument/2006/relationships/image" Target="../media/image901.wmf"/><Relationship Id="rId11" Type="http://schemas.openxmlformats.org/officeDocument/2006/relationships/image" Target="../media/image906.wmf"/><Relationship Id="rId5" Type="http://schemas.openxmlformats.org/officeDocument/2006/relationships/image" Target="../media/image900.wmf"/><Relationship Id="rId10" Type="http://schemas.openxmlformats.org/officeDocument/2006/relationships/image" Target="../media/image905.wmf"/><Relationship Id="rId4" Type="http://schemas.openxmlformats.org/officeDocument/2006/relationships/image" Target="../media/image899.wmf"/><Relationship Id="rId9" Type="http://schemas.openxmlformats.org/officeDocument/2006/relationships/image" Target="../media/image904.wmf"/></Relationships>
</file>

<file path=ppt/drawings/_rels/vmlDrawing2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6.wmf"/><Relationship Id="rId3" Type="http://schemas.openxmlformats.org/officeDocument/2006/relationships/image" Target="../media/image911.wmf"/><Relationship Id="rId7" Type="http://schemas.openxmlformats.org/officeDocument/2006/relationships/image" Target="../media/image915.wmf"/><Relationship Id="rId2" Type="http://schemas.openxmlformats.org/officeDocument/2006/relationships/image" Target="../media/image910.wmf"/><Relationship Id="rId1" Type="http://schemas.openxmlformats.org/officeDocument/2006/relationships/image" Target="../media/image909.wmf"/><Relationship Id="rId6" Type="http://schemas.openxmlformats.org/officeDocument/2006/relationships/image" Target="../media/image914.wmf"/><Relationship Id="rId5" Type="http://schemas.openxmlformats.org/officeDocument/2006/relationships/image" Target="../media/image913.wmf"/><Relationship Id="rId4" Type="http://schemas.openxmlformats.org/officeDocument/2006/relationships/image" Target="../media/image912.wmf"/></Relationships>
</file>

<file path=ppt/drawings/_rels/vmlDrawing2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9.wmf"/><Relationship Id="rId2" Type="http://schemas.openxmlformats.org/officeDocument/2006/relationships/image" Target="../media/image918.wmf"/><Relationship Id="rId1" Type="http://schemas.openxmlformats.org/officeDocument/2006/relationships/image" Target="../media/image917.wmf"/><Relationship Id="rId4" Type="http://schemas.openxmlformats.org/officeDocument/2006/relationships/image" Target="../media/image920.wmf"/></Relationships>
</file>

<file path=ppt/drawings/_rels/vmlDrawing2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3.wmf"/><Relationship Id="rId7" Type="http://schemas.openxmlformats.org/officeDocument/2006/relationships/image" Target="../media/image927.wmf"/><Relationship Id="rId2" Type="http://schemas.openxmlformats.org/officeDocument/2006/relationships/image" Target="../media/image922.wmf"/><Relationship Id="rId1" Type="http://schemas.openxmlformats.org/officeDocument/2006/relationships/image" Target="../media/image921.wmf"/><Relationship Id="rId6" Type="http://schemas.openxmlformats.org/officeDocument/2006/relationships/image" Target="../media/image926.wmf"/><Relationship Id="rId5" Type="http://schemas.openxmlformats.org/officeDocument/2006/relationships/image" Target="../media/image925.wmf"/><Relationship Id="rId4" Type="http://schemas.openxmlformats.org/officeDocument/2006/relationships/image" Target="../media/image924.wmf"/></Relationships>
</file>

<file path=ppt/drawings/_rels/vmlDrawing2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9.wmf"/><Relationship Id="rId2" Type="http://schemas.openxmlformats.org/officeDocument/2006/relationships/image" Target="../media/image928.wmf"/><Relationship Id="rId1" Type="http://schemas.openxmlformats.org/officeDocument/2006/relationships/image" Target="../media/image921.wmf"/></Relationships>
</file>

<file path=ppt/drawings/_rels/vmlDrawing2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37.wmf"/><Relationship Id="rId3" Type="http://schemas.openxmlformats.org/officeDocument/2006/relationships/image" Target="../media/image932.wmf"/><Relationship Id="rId7" Type="http://schemas.openxmlformats.org/officeDocument/2006/relationships/image" Target="../media/image936.wmf"/><Relationship Id="rId2" Type="http://schemas.openxmlformats.org/officeDocument/2006/relationships/image" Target="../media/image931.wmf"/><Relationship Id="rId1" Type="http://schemas.openxmlformats.org/officeDocument/2006/relationships/image" Target="../media/image930.wmf"/><Relationship Id="rId6" Type="http://schemas.openxmlformats.org/officeDocument/2006/relationships/image" Target="../media/image935.wmf"/><Relationship Id="rId5" Type="http://schemas.openxmlformats.org/officeDocument/2006/relationships/image" Target="../media/image934.wmf"/><Relationship Id="rId4" Type="http://schemas.openxmlformats.org/officeDocument/2006/relationships/image" Target="../media/image93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2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8.wmf"/></Relationships>
</file>

<file path=ppt/drawings/_rels/vmlDrawing2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9.wmf"/></Relationships>
</file>

<file path=ppt/drawings/_rels/vmlDrawing2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6.wmf"/><Relationship Id="rId3" Type="http://schemas.openxmlformats.org/officeDocument/2006/relationships/image" Target="../media/image899.wmf"/><Relationship Id="rId7" Type="http://schemas.openxmlformats.org/officeDocument/2006/relationships/image" Target="../media/image943.wmf"/><Relationship Id="rId2" Type="http://schemas.openxmlformats.org/officeDocument/2006/relationships/image" Target="../media/image897.wmf"/><Relationship Id="rId1" Type="http://schemas.openxmlformats.org/officeDocument/2006/relationships/image" Target="../media/image896.wmf"/><Relationship Id="rId6" Type="http://schemas.openxmlformats.org/officeDocument/2006/relationships/image" Target="../media/image942.wmf"/><Relationship Id="rId5" Type="http://schemas.openxmlformats.org/officeDocument/2006/relationships/image" Target="../media/image941.wmf"/><Relationship Id="rId4" Type="http://schemas.openxmlformats.org/officeDocument/2006/relationships/image" Target="../media/image940.wmf"/><Relationship Id="rId9" Type="http://schemas.openxmlformats.org/officeDocument/2006/relationships/image" Target="../media/image944.wmf"/></Relationships>
</file>

<file path=ppt/drawings/_rels/vmlDrawing2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9.wmf"/><Relationship Id="rId3" Type="http://schemas.openxmlformats.org/officeDocument/2006/relationships/image" Target="../media/image942.wmf"/><Relationship Id="rId7" Type="http://schemas.openxmlformats.org/officeDocument/2006/relationships/image" Target="../media/image948.wmf"/><Relationship Id="rId2" Type="http://schemas.openxmlformats.org/officeDocument/2006/relationships/image" Target="../media/image945.wmf"/><Relationship Id="rId1" Type="http://schemas.openxmlformats.org/officeDocument/2006/relationships/image" Target="../media/image896.wmf"/><Relationship Id="rId6" Type="http://schemas.openxmlformats.org/officeDocument/2006/relationships/image" Target="../media/image947.wmf"/><Relationship Id="rId5" Type="http://schemas.openxmlformats.org/officeDocument/2006/relationships/image" Target="../media/image906.wmf"/><Relationship Id="rId4" Type="http://schemas.openxmlformats.org/officeDocument/2006/relationships/image" Target="../media/image946.wmf"/><Relationship Id="rId9" Type="http://schemas.openxmlformats.org/officeDocument/2006/relationships/image" Target="../media/image950.wmf"/></Relationships>
</file>

<file path=ppt/drawings/_rels/vmlDrawing2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1.wmf"/></Relationships>
</file>

<file path=ppt/drawings/_rels/vmlDrawing2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4.wmf"/><Relationship Id="rId2" Type="http://schemas.openxmlformats.org/officeDocument/2006/relationships/image" Target="../media/image953.wmf"/><Relationship Id="rId1" Type="http://schemas.openxmlformats.org/officeDocument/2006/relationships/image" Target="../media/image952.wmf"/><Relationship Id="rId5" Type="http://schemas.openxmlformats.org/officeDocument/2006/relationships/image" Target="../media/image956.wmf"/><Relationship Id="rId4" Type="http://schemas.openxmlformats.org/officeDocument/2006/relationships/image" Target="../media/image955.wmf"/></Relationships>
</file>

<file path=ppt/drawings/_rels/vmlDrawing2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9.wmf"/><Relationship Id="rId2" Type="http://schemas.openxmlformats.org/officeDocument/2006/relationships/image" Target="../media/image958.wmf"/><Relationship Id="rId1" Type="http://schemas.openxmlformats.org/officeDocument/2006/relationships/image" Target="../media/image957.wmf"/><Relationship Id="rId5" Type="http://schemas.openxmlformats.org/officeDocument/2006/relationships/image" Target="../media/image961.wmf"/><Relationship Id="rId4" Type="http://schemas.openxmlformats.org/officeDocument/2006/relationships/image" Target="../media/image960.wmf"/></Relationships>
</file>

<file path=ppt/drawings/_rels/vmlDrawing2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2.wmf"/></Relationships>
</file>

<file path=ppt/drawings/_rels/vmlDrawing2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0.wmf"/><Relationship Id="rId3" Type="http://schemas.openxmlformats.org/officeDocument/2006/relationships/image" Target="../media/image965.wmf"/><Relationship Id="rId7" Type="http://schemas.openxmlformats.org/officeDocument/2006/relationships/image" Target="../media/image969.wmf"/><Relationship Id="rId12" Type="http://schemas.openxmlformats.org/officeDocument/2006/relationships/image" Target="../media/image974.wmf"/><Relationship Id="rId2" Type="http://schemas.openxmlformats.org/officeDocument/2006/relationships/image" Target="../media/image964.wmf"/><Relationship Id="rId1" Type="http://schemas.openxmlformats.org/officeDocument/2006/relationships/image" Target="../media/image963.wmf"/><Relationship Id="rId6" Type="http://schemas.openxmlformats.org/officeDocument/2006/relationships/image" Target="../media/image968.wmf"/><Relationship Id="rId11" Type="http://schemas.openxmlformats.org/officeDocument/2006/relationships/image" Target="../media/image973.wmf"/><Relationship Id="rId5" Type="http://schemas.openxmlformats.org/officeDocument/2006/relationships/image" Target="../media/image967.wmf"/><Relationship Id="rId10" Type="http://schemas.openxmlformats.org/officeDocument/2006/relationships/image" Target="../media/image972.wmf"/><Relationship Id="rId4" Type="http://schemas.openxmlformats.org/officeDocument/2006/relationships/image" Target="../media/image966.wmf"/><Relationship Id="rId9" Type="http://schemas.openxmlformats.org/officeDocument/2006/relationships/image" Target="../media/image971.wmf"/></Relationships>
</file>

<file path=ppt/drawings/_rels/vmlDrawing2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7.wmf"/><Relationship Id="rId2" Type="http://schemas.openxmlformats.org/officeDocument/2006/relationships/image" Target="../media/image976.wmf"/><Relationship Id="rId1" Type="http://schemas.openxmlformats.org/officeDocument/2006/relationships/image" Target="../media/image975.wmf"/><Relationship Id="rId4" Type="http://schemas.openxmlformats.org/officeDocument/2006/relationships/image" Target="../media/image97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4" Type="http://schemas.openxmlformats.org/officeDocument/2006/relationships/image" Target="../media/image100.wmf"/></Relationships>
</file>

<file path=ppt/drawings/_rels/vmlDrawing2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1.wmf"/><Relationship Id="rId2" Type="http://schemas.openxmlformats.org/officeDocument/2006/relationships/image" Target="../media/image980.wmf"/><Relationship Id="rId1" Type="http://schemas.openxmlformats.org/officeDocument/2006/relationships/image" Target="../media/image979.wmf"/><Relationship Id="rId5" Type="http://schemas.openxmlformats.org/officeDocument/2006/relationships/image" Target="../media/image983.wmf"/><Relationship Id="rId4" Type="http://schemas.openxmlformats.org/officeDocument/2006/relationships/image" Target="../media/image982.wmf"/></Relationships>
</file>

<file path=ppt/drawings/_rels/vmlDrawing2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6.wmf"/><Relationship Id="rId2" Type="http://schemas.openxmlformats.org/officeDocument/2006/relationships/image" Target="../media/image985.wmf"/><Relationship Id="rId1" Type="http://schemas.openxmlformats.org/officeDocument/2006/relationships/image" Target="../media/image984.wmf"/><Relationship Id="rId6" Type="http://schemas.openxmlformats.org/officeDocument/2006/relationships/image" Target="../media/image989.wmf"/><Relationship Id="rId5" Type="http://schemas.openxmlformats.org/officeDocument/2006/relationships/image" Target="../media/image988.wmf"/><Relationship Id="rId4" Type="http://schemas.openxmlformats.org/officeDocument/2006/relationships/image" Target="../media/image987.wmf"/></Relationships>
</file>

<file path=ppt/drawings/_rels/vmlDrawing2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2.wmf"/><Relationship Id="rId2" Type="http://schemas.openxmlformats.org/officeDocument/2006/relationships/image" Target="../media/image991.wmf"/><Relationship Id="rId1" Type="http://schemas.openxmlformats.org/officeDocument/2006/relationships/image" Target="../media/image990.wmf"/><Relationship Id="rId5" Type="http://schemas.openxmlformats.org/officeDocument/2006/relationships/image" Target="../media/image994.wmf"/><Relationship Id="rId4" Type="http://schemas.openxmlformats.org/officeDocument/2006/relationships/image" Target="../media/image993.wmf"/></Relationships>
</file>

<file path=ppt/drawings/_rels/vmlDrawing2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2.wmf"/><Relationship Id="rId3" Type="http://schemas.openxmlformats.org/officeDocument/2006/relationships/image" Target="../media/image997.wmf"/><Relationship Id="rId7" Type="http://schemas.openxmlformats.org/officeDocument/2006/relationships/image" Target="../media/image1001.wmf"/><Relationship Id="rId2" Type="http://schemas.openxmlformats.org/officeDocument/2006/relationships/image" Target="../media/image996.wmf"/><Relationship Id="rId1" Type="http://schemas.openxmlformats.org/officeDocument/2006/relationships/image" Target="../media/image995.wmf"/><Relationship Id="rId6" Type="http://schemas.openxmlformats.org/officeDocument/2006/relationships/image" Target="../media/image1000.wmf"/><Relationship Id="rId5" Type="http://schemas.openxmlformats.org/officeDocument/2006/relationships/image" Target="../media/image999.wmf"/><Relationship Id="rId4" Type="http://schemas.openxmlformats.org/officeDocument/2006/relationships/image" Target="../media/image998.wmf"/><Relationship Id="rId9" Type="http://schemas.openxmlformats.org/officeDocument/2006/relationships/image" Target="../media/image1003.wmf"/></Relationships>
</file>

<file path=ppt/drawings/_rels/vmlDrawing2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8.wmf"/><Relationship Id="rId2" Type="http://schemas.openxmlformats.org/officeDocument/2006/relationships/image" Target="../media/image996.wmf"/><Relationship Id="rId1" Type="http://schemas.openxmlformats.org/officeDocument/2006/relationships/image" Target="../media/image995.wmf"/><Relationship Id="rId6" Type="http://schemas.openxmlformats.org/officeDocument/2006/relationships/image" Target="../media/image1005.wmf"/><Relationship Id="rId5" Type="http://schemas.openxmlformats.org/officeDocument/2006/relationships/image" Target="../media/image1004.wmf"/><Relationship Id="rId4" Type="http://schemas.openxmlformats.org/officeDocument/2006/relationships/image" Target="../media/image999.wmf"/></Relationships>
</file>

<file path=ppt/drawings/_rels/vmlDrawing2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8.wmf"/><Relationship Id="rId7" Type="http://schemas.openxmlformats.org/officeDocument/2006/relationships/image" Target="../media/image1012.wmf"/><Relationship Id="rId2" Type="http://schemas.openxmlformats.org/officeDocument/2006/relationships/image" Target="../media/image1007.wmf"/><Relationship Id="rId1" Type="http://schemas.openxmlformats.org/officeDocument/2006/relationships/image" Target="../media/image1006.wmf"/><Relationship Id="rId6" Type="http://schemas.openxmlformats.org/officeDocument/2006/relationships/image" Target="../media/image1011.wmf"/><Relationship Id="rId5" Type="http://schemas.openxmlformats.org/officeDocument/2006/relationships/image" Target="../media/image1010.wmf"/><Relationship Id="rId4" Type="http://schemas.openxmlformats.org/officeDocument/2006/relationships/image" Target="../media/image1009.wmf"/></Relationships>
</file>

<file path=ppt/drawings/_rels/vmlDrawing2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0.wmf"/><Relationship Id="rId3" Type="http://schemas.openxmlformats.org/officeDocument/2006/relationships/image" Target="../media/image1015.wmf"/><Relationship Id="rId7" Type="http://schemas.openxmlformats.org/officeDocument/2006/relationships/image" Target="../media/image1019.wmf"/><Relationship Id="rId2" Type="http://schemas.openxmlformats.org/officeDocument/2006/relationships/image" Target="../media/image1014.wmf"/><Relationship Id="rId1" Type="http://schemas.openxmlformats.org/officeDocument/2006/relationships/image" Target="../media/image1013.wmf"/><Relationship Id="rId6" Type="http://schemas.openxmlformats.org/officeDocument/2006/relationships/image" Target="../media/image1018.wmf"/><Relationship Id="rId5" Type="http://schemas.openxmlformats.org/officeDocument/2006/relationships/image" Target="../media/image1017.wmf"/><Relationship Id="rId10" Type="http://schemas.openxmlformats.org/officeDocument/2006/relationships/image" Target="../media/image1022.wmf"/><Relationship Id="rId4" Type="http://schemas.openxmlformats.org/officeDocument/2006/relationships/image" Target="../media/image1016.wmf"/><Relationship Id="rId9" Type="http://schemas.openxmlformats.org/officeDocument/2006/relationships/image" Target="../media/image1021.wmf"/></Relationships>
</file>

<file path=ppt/drawings/_rels/vmlDrawing2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8.wmf"/><Relationship Id="rId7" Type="http://schemas.openxmlformats.org/officeDocument/2006/relationships/image" Target="../media/image1023.wmf"/><Relationship Id="rId2" Type="http://schemas.openxmlformats.org/officeDocument/2006/relationships/image" Target="../media/image996.wmf"/><Relationship Id="rId1" Type="http://schemas.openxmlformats.org/officeDocument/2006/relationships/image" Target="../media/image1006.wmf"/><Relationship Id="rId6" Type="http://schemas.openxmlformats.org/officeDocument/2006/relationships/image" Target="../media/image1011.wmf"/><Relationship Id="rId5" Type="http://schemas.openxmlformats.org/officeDocument/2006/relationships/image" Target="../media/image1010.wmf"/><Relationship Id="rId4" Type="http://schemas.openxmlformats.org/officeDocument/2006/relationships/image" Target="../media/image1009.wmf"/></Relationships>
</file>

<file path=ppt/drawings/_rels/vmlDrawing2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5.wmf"/><Relationship Id="rId2" Type="http://schemas.openxmlformats.org/officeDocument/2006/relationships/image" Target="../media/image1007.wmf"/><Relationship Id="rId1" Type="http://schemas.openxmlformats.org/officeDocument/2006/relationships/image" Target="../media/image1024.wmf"/><Relationship Id="rId6" Type="http://schemas.openxmlformats.org/officeDocument/2006/relationships/image" Target="../media/image1028.wmf"/><Relationship Id="rId5" Type="http://schemas.openxmlformats.org/officeDocument/2006/relationships/image" Target="../media/image1027.wmf"/><Relationship Id="rId4" Type="http://schemas.openxmlformats.org/officeDocument/2006/relationships/image" Target="../media/image1026.wmf"/></Relationships>
</file>

<file path=ppt/drawings/_rels/vmlDrawing2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36.wmf"/><Relationship Id="rId3" Type="http://schemas.openxmlformats.org/officeDocument/2006/relationships/image" Target="../media/image1031.wmf"/><Relationship Id="rId7" Type="http://schemas.openxmlformats.org/officeDocument/2006/relationships/image" Target="../media/image1035.wmf"/><Relationship Id="rId2" Type="http://schemas.openxmlformats.org/officeDocument/2006/relationships/image" Target="../media/image1030.wmf"/><Relationship Id="rId1" Type="http://schemas.openxmlformats.org/officeDocument/2006/relationships/image" Target="../media/image1029.wmf"/><Relationship Id="rId6" Type="http://schemas.openxmlformats.org/officeDocument/2006/relationships/image" Target="../media/image1034.wmf"/><Relationship Id="rId5" Type="http://schemas.openxmlformats.org/officeDocument/2006/relationships/image" Target="../media/image1033.wmf"/><Relationship Id="rId10" Type="http://schemas.openxmlformats.org/officeDocument/2006/relationships/image" Target="../media/image1038.wmf"/><Relationship Id="rId4" Type="http://schemas.openxmlformats.org/officeDocument/2006/relationships/image" Target="../media/image1032.wmf"/><Relationship Id="rId9" Type="http://schemas.openxmlformats.org/officeDocument/2006/relationships/image" Target="../media/image103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4" Type="http://schemas.openxmlformats.org/officeDocument/2006/relationships/image" Target="../media/image104.wmf"/></Relationships>
</file>

<file path=ppt/drawings/_rels/vmlDrawing2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1.wmf"/><Relationship Id="rId2" Type="http://schemas.openxmlformats.org/officeDocument/2006/relationships/image" Target="../media/image1040.wmf"/><Relationship Id="rId1" Type="http://schemas.openxmlformats.org/officeDocument/2006/relationships/image" Target="../media/image1039.wmf"/><Relationship Id="rId4" Type="http://schemas.openxmlformats.org/officeDocument/2006/relationships/image" Target="../media/image1042.wmf"/></Relationships>
</file>

<file path=ppt/drawings/_rels/vmlDrawing2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50.wmf"/><Relationship Id="rId3" Type="http://schemas.openxmlformats.org/officeDocument/2006/relationships/image" Target="../media/image1045.wmf"/><Relationship Id="rId7" Type="http://schemas.openxmlformats.org/officeDocument/2006/relationships/image" Target="../media/image1049.wmf"/><Relationship Id="rId2" Type="http://schemas.openxmlformats.org/officeDocument/2006/relationships/image" Target="../media/image1044.wmf"/><Relationship Id="rId1" Type="http://schemas.openxmlformats.org/officeDocument/2006/relationships/image" Target="../media/image1043.wmf"/><Relationship Id="rId6" Type="http://schemas.openxmlformats.org/officeDocument/2006/relationships/image" Target="../media/image1048.wmf"/><Relationship Id="rId5" Type="http://schemas.openxmlformats.org/officeDocument/2006/relationships/image" Target="../media/image1047.wmf"/><Relationship Id="rId4" Type="http://schemas.openxmlformats.org/officeDocument/2006/relationships/image" Target="../media/image1046.wmf"/><Relationship Id="rId9" Type="http://schemas.openxmlformats.org/officeDocument/2006/relationships/image" Target="../media/image1051.wmf"/></Relationships>
</file>

<file path=ppt/drawings/_rels/vmlDrawing2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4.wmf"/><Relationship Id="rId7" Type="http://schemas.openxmlformats.org/officeDocument/2006/relationships/image" Target="../media/image1056.wmf"/><Relationship Id="rId2" Type="http://schemas.openxmlformats.org/officeDocument/2006/relationships/image" Target="../media/image1053.wmf"/><Relationship Id="rId1" Type="http://schemas.openxmlformats.org/officeDocument/2006/relationships/image" Target="../media/image1052.wmf"/><Relationship Id="rId6" Type="http://schemas.openxmlformats.org/officeDocument/2006/relationships/image" Target="../media/image1028.wmf"/><Relationship Id="rId5" Type="http://schemas.openxmlformats.org/officeDocument/2006/relationships/image" Target="../media/image1055.wmf"/><Relationship Id="rId4" Type="http://schemas.openxmlformats.org/officeDocument/2006/relationships/image" Target="../media/image1044.wmf"/></Relationships>
</file>

<file path=ppt/drawings/_rels/vmlDrawing2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9.wmf"/><Relationship Id="rId2" Type="http://schemas.openxmlformats.org/officeDocument/2006/relationships/image" Target="../media/image1058.wmf"/><Relationship Id="rId1" Type="http://schemas.openxmlformats.org/officeDocument/2006/relationships/image" Target="../media/image1057.wmf"/><Relationship Id="rId5" Type="http://schemas.openxmlformats.org/officeDocument/2006/relationships/image" Target="../media/image1061.wmf"/><Relationship Id="rId4" Type="http://schemas.openxmlformats.org/officeDocument/2006/relationships/image" Target="../media/image1060.wmf"/></Relationships>
</file>

<file path=ppt/drawings/_rels/vmlDrawing2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4.wmf"/><Relationship Id="rId2" Type="http://schemas.openxmlformats.org/officeDocument/2006/relationships/image" Target="../media/image1063.wmf"/><Relationship Id="rId1" Type="http://schemas.openxmlformats.org/officeDocument/2006/relationships/image" Target="../media/image1062.wmf"/><Relationship Id="rId6" Type="http://schemas.openxmlformats.org/officeDocument/2006/relationships/image" Target="../media/image1067.wmf"/><Relationship Id="rId5" Type="http://schemas.openxmlformats.org/officeDocument/2006/relationships/image" Target="../media/image1066.wmf"/><Relationship Id="rId4" Type="http://schemas.openxmlformats.org/officeDocument/2006/relationships/image" Target="../media/image1065.wmf"/></Relationships>
</file>

<file path=ppt/drawings/_rels/vmlDrawing24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75.wmf"/><Relationship Id="rId3" Type="http://schemas.openxmlformats.org/officeDocument/2006/relationships/image" Target="../media/image1070.wmf"/><Relationship Id="rId7" Type="http://schemas.openxmlformats.org/officeDocument/2006/relationships/image" Target="../media/image1074.wmf"/><Relationship Id="rId2" Type="http://schemas.openxmlformats.org/officeDocument/2006/relationships/image" Target="../media/image1069.wmf"/><Relationship Id="rId1" Type="http://schemas.openxmlformats.org/officeDocument/2006/relationships/image" Target="../media/image1068.wmf"/><Relationship Id="rId6" Type="http://schemas.openxmlformats.org/officeDocument/2006/relationships/image" Target="../media/image1073.wmf"/><Relationship Id="rId5" Type="http://schemas.openxmlformats.org/officeDocument/2006/relationships/image" Target="../media/image1072.wmf"/><Relationship Id="rId4" Type="http://schemas.openxmlformats.org/officeDocument/2006/relationships/image" Target="../media/image1071.wmf"/></Relationships>
</file>

<file path=ppt/drawings/_rels/vmlDrawing24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83.wmf"/><Relationship Id="rId3" Type="http://schemas.openxmlformats.org/officeDocument/2006/relationships/image" Target="../media/image1078.wmf"/><Relationship Id="rId7" Type="http://schemas.openxmlformats.org/officeDocument/2006/relationships/image" Target="../media/image1082.wmf"/><Relationship Id="rId2" Type="http://schemas.openxmlformats.org/officeDocument/2006/relationships/image" Target="../media/image1077.wmf"/><Relationship Id="rId1" Type="http://schemas.openxmlformats.org/officeDocument/2006/relationships/image" Target="../media/image1076.wmf"/><Relationship Id="rId6" Type="http://schemas.openxmlformats.org/officeDocument/2006/relationships/image" Target="../media/image1081.wmf"/><Relationship Id="rId5" Type="http://schemas.openxmlformats.org/officeDocument/2006/relationships/image" Target="../media/image1080.wmf"/><Relationship Id="rId10" Type="http://schemas.openxmlformats.org/officeDocument/2006/relationships/image" Target="../media/image999.wmf"/><Relationship Id="rId4" Type="http://schemas.openxmlformats.org/officeDocument/2006/relationships/image" Target="../media/image1079.wmf"/><Relationship Id="rId9" Type="http://schemas.openxmlformats.org/officeDocument/2006/relationships/image" Target="../media/image998.wmf"/></Relationships>
</file>

<file path=ppt/drawings/_rels/vmlDrawing2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6.wmf"/><Relationship Id="rId2" Type="http://schemas.openxmlformats.org/officeDocument/2006/relationships/image" Target="../media/image1085.wmf"/><Relationship Id="rId1" Type="http://schemas.openxmlformats.org/officeDocument/2006/relationships/image" Target="../media/image1084.wmf"/><Relationship Id="rId5" Type="http://schemas.openxmlformats.org/officeDocument/2006/relationships/image" Target="../media/image1088.wmf"/><Relationship Id="rId4" Type="http://schemas.openxmlformats.org/officeDocument/2006/relationships/image" Target="../media/image1087.wmf"/></Relationships>
</file>

<file path=ppt/drawings/_rels/vmlDrawing2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1.wmf"/><Relationship Id="rId2" Type="http://schemas.openxmlformats.org/officeDocument/2006/relationships/image" Target="../media/image1090.wmf"/><Relationship Id="rId1" Type="http://schemas.openxmlformats.org/officeDocument/2006/relationships/image" Target="../media/image1089.wmf"/><Relationship Id="rId6" Type="http://schemas.openxmlformats.org/officeDocument/2006/relationships/image" Target="../media/image1094.wmf"/><Relationship Id="rId5" Type="http://schemas.openxmlformats.org/officeDocument/2006/relationships/image" Target="../media/image1093.wmf"/><Relationship Id="rId4" Type="http://schemas.openxmlformats.org/officeDocument/2006/relationships/image" Target="../media/image1092.wmf"/></Relationships>
</file>

<file path=ppt/drawings/_rels/vmlDrawing2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7.wmf"/><Relationship Id="rId2" Type="http://schemas.openxmlformats.org/officeDocument/2006/relationships/image" Target="../media/image1096.wmf"/><Relationship Id="rId1" Type="http://schemas.openxmlformats.org/officeDocument/2006/relationships/image" Target="../media/image1095.wmf"/><Relationship Id="rId5" Type="http://schemas.openxmlformats.org/officeDocument/2006/relationships/image" Target="../media/image1099.wmf"/><Relationship Id="rId4" Type="http://schemas.openxmlformats.org/officeDocument/2006/relationships/image" Target="../media/image1098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4" Type="http://schemas.openxmlformats.org/officeDocument/2006/relationships/image" Target="../media/image108.wmf"/></Relationships>
</file>

<file path=ppt/drawings/_rels/vmlDrawing2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2.wmf"/><Relationship Id="rId2" Type="http://schemas.openxmlformats.org/officeDocument/2006/relationships/image" Target="../media/image1101.wmf"/><Relationship Id="rId1" Type="http://schemas.openxmlformats.org/officeDocument/2006/relationships/image" Target="../media/image1100.wmf"/><Relationship Id="rId5" Type="http://schemas.openxmlformats.org/officeDocument/2006/relationships/image" Target="../media/image1104.wmf"/><Relationship Id="rId4" Type="http://schemas.openxmlformats.org/officeDocument/2006/relationships/image" Target="../media/image1103.wmf"/></Relationships>
</file>

<file path=ppt/drawings/_rels/vmlDrawing2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7.wmf"/><Relationship Id="rId2" Type="http://schemas.openxmlformats.org/officeDocument/2006/relationships/image" Target="../media/image1106.wmf"/><Relationship Id="rId1" Type="http://schemas.openxmlformats.org/officeDocument/2006/relationships/image" Target="../media/image1105.wmf"/><Relationship Id="rId5" Type="http://schemas.openxmlformats.org/officeDocument/2006/relationships/image" Target="../media/image1109.wmf"/><Relationship Id="rId4" Type="http://schemas.openxmlformats.org/officeDocument/2006/relationships/image" Target="../media/image1108.wmf"/></Relationships>
</file>

<file path=ppt/drawings/_rels/vmlDrawing2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2.wmf"/><Relationship Id="rId2" Type="http://schemas.openxmlformats.org/officeDocument/2006/relationships/image" Target="../media/image1111.wmf"/><Relationship Id="rId1" Type="http://schemas.openxmlformats.org/officeDocument/2006/relationships/image" Target="../media/image1110.wmf"/><Relationship Id="rId5" Type="http://schemas.openxmlformats.org/officeDocument/2006/relationships/image" Target="../media/image1114.png"/><Relationship Id="rId4" Type="http://schemas.openxmlformats.org/officeDocument/2006/relationships/image" Target="../media/image1113.png"/></Relationships>
</file>

<file path=ppt/drawings/_rels/vmlDrawing2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7.wmf"/><Relationship Id="rId2" Type="http://schemas.openxmlformats.org/officeDocument/2006/relationships/image" Target="../media/image1116.wmf"/><Relationship Id="rId1" Type="http://schemas.openxmlformats.org/officeDocument/2006/relationships/image" Target="../media/image1115.wmf"/></Relationships>
</file>

<file path=ppt/drawings/_rels/vmlDrawing2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19.wmf"/><Relationship Id="rId1" Type="http://schemas.openxmlformats.org/officeDocument/2006/relationships/image" Target="../media/image1118.wmf"/></Relationships>
</file>

<file path=ppt/drawings/_rels/vmlDrawing2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1.wmf"/><Relationship Id="rId1" Type="http://schemas.openxmlformats.org/officeDocument/2006/relationships/image" Target="../media/image1120.wmf"/></Relationships>
</file>

<file path=ppt/drawings/_rels/vmlDrawing2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2.wmf"/></Relationships>
</file>

<file path=ppt/drawings/_rels/vmlDrawing2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3.wmf"/></Relationships>
</file>

<file path=ppt/drawings/_rels/vmlDrawing2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6.wmf"/><Relationship Id="rId2" Type="http://schemas.openxmlformats.org/officeDocument/2006/relationships/image" Target="../media/image1125.wmf"/><Relationship Id="rId1" Type="http://schemas.openxmlformats.org/officeDocument/2006/relationships/image" Target="../media/image1124.wmf"/><Relationship Id="rId4" Type="http://schemas.openxmlformats.org/officeDocument/2006/relationships/image" Target="../media/image1127.wmf"/></Relationships>
</file>

<file path=ppt/drawings/_rels/vmlDrawing2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0.wmf"/><Relationship Id="rId7" Type="http://schemas.openxmlformats.org/officeDocument/2006/relationships/image" Target="../media/image1134.wmf"/><Relationship Id="rId2" Type="http://schemas.openxmlformats.org/officeDocument/2006/relationships/image" Target="../media/image1129.wmf"/><Relationship Id="rId1" Type="http://schemas.openxmlformats.org/officeDocument/2006/relationships/image" Target="../media/image1128.wmf"/><Relationship Id="rId6" Type="http://schemas.openxmlformats.org/officeDocument/2006/relationships/image" Target="../media/image1133.wmf"/><Relationship Id="rId5" Type="http://schemas.openxmlformats.org/officeDocument/2006/relationships/image" Target="../media/image1132.wmf"/><Relationship Id="rId4" Type="http://schemas.openxmlformats.org/officeDocument/2006/relationships/image" Target="../media/image1131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2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8.wmf"/><Relationship Id="rId2" Type="http://schemas.openxmlformats.org/officeDocument/2006/relationships/image" Target="../media/image1137.wmf"/><Relationship Id="rId1" Type="http://schemas.openxmlformats.org/officeDocument/2006/relationships/image" Target="../media/image1136.wmf"/></Relationships>
</file>

<file path=ppt/drawings/_rels/vmlDrawing2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1.wmf"/><Relationship Id="rId2" Type="http://schemas.openxmlformats.org/officeDocument/2006/relationships/image" Target="../media/image1140.wmf"/><Relationship Id="rId1" Type="http://schemas.openxmlformats.org/officeDocument/2006/relationships/image" Target="../media/image1139.wmf"/></Relationships>
</file>

<file path=ppt/drawings/_rels/vmlDrawing26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49.wmf"/><Relationship Id="rId3" Type="http://schemas.openxmlformats.org/officeDocument/2006/relationships/image" Target="../media/image1144.wmf"/><Relationship Id="rId7" Type="http://schemas.openxmlformats.org/officeDocument/2006/relationships/image" Target="../media/image1148.wmf"/><Relationship Id="rId2" Type="http://schemas.openxmlformats.org/officeDocument/2006/relationships/image" Target="../media/image1143.wmf"/><Relationship Id="rId1" Type="http://schemas.openxmlformats.org/officeDocument/2006/relationships/image" Target="../media/image1142.wmf"/><Relationship Id="rId6" Type="http://schemas.openxmlformats.org/officeDocument/2006/relationships/image" Target="../media/image1147.wmf"/><Relationship Id="rId11" Type="http://schemas.openxmlformats.org/officeDocument/2006/relationships/image" Target="../media/image1152.wmf"/><Relationship Id="rId5" Type="http://schemas.openxmlformats.org/officeDocument/2006/relationships/image" Target="../media/image1146.wmf"/><Relationship Id="rId10" Type="http://schemas.openxmlformats.org/officeDocument/2006/relationships/image" Target="../media/image1151.wmf"/><Relationship Id="rId4" Type="http://schemas.openxmlformats.org/officeDocument/2006/relationships/image" Target="../media/image1145.wmf"/><Relationship Id="rId9" Type="http://schemas.openxmlformats.org/officeDocument/2006/relationships/image" Target="../media/image1150.wmf"/></Relationships>
</file>

<file path=ppt/drawings/_rels/vmlDrawing2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3.wmf"/><Relationship Id="rId2" Type="http://schemas.openxmlformats.org/officeDocument/2006/relationships/image" Target="../media/image1142.wmf"/><Relationship Id="rId1" Type="http://schemas.openxmlformats.org/officeDocument/2006/relationships/image" Target="../media/image1147.wmf"/><Relationship Id="rId6" Type="http://schemas.openxmlformats.org/officeDocument/2006/relationships/image" Target="../media/image1156.wmf"/><Relationship Id="rId5" Type="http://schemas.openxmlformats.org/officeDocument/2006/relationships/image" Target="../media/image1155.wmf"/><Relationship Id="rId4" Type="http://schemas.openxmlformats.org/officeDocument/2006/relationships/image" Target="../media/image1154.wmf"/></Relationships>
</file>

<file path=ppt/drawings/_rels/vmlDrawing26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8.wmf"/><Relationship Id="rId1" Type="http://schemas.openxmlformats.org/officeDocument/2006/relationships/image" Target="../media/image1157.wmf"/></Relationships>
</file>

<file path=ppt/drawings/_rels/vmlDrawing2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2.wmf"/><Relationship Id="rId7" Type="http://schemas.openxmlformats.org/officeDocument/2006/relationships/image" Target="../media/image1166.wmf"/><Relationship Id="rId2" Type="http://schemas.openxmlformats.org/officeDocument/2006/relationships/image" Target="../media/image1161.wmf"/><Relationship Id="rId1" Type="http://schemas.openxmlformats.org/officeDocument/2006/relationships/image" Target="../media/image1160.wmf"/><Relationship Id="rId6" Type="http://schemas.openxmlformats.org/officeDocument/2006/relationships/image" Target="../media/image1165.wmf"/><Relationship Id="rId5" Type="http://schemas.openxmlformats.org/officeDocument/2006/relationships/image" Target="../media/image1164.wmf"/><Relationship Id="rId4" Type="http://schemas.openxmlformats.org/officeDocument/2006/relationships/image" Target="../media/image1163.wmf"/></Relationships>
</file>

<file path=ppt/drawings/_rels/vmlDrawing2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9.wmf"/><Relationship Id="rId2" Type="http://schemas.openxmlformats.org/officeDocument/2006/relationships/image" Target="../media/image1168.wmf"/><Relationship Id="rId1" Type="http://schemas.openxmlformats.org/officeDocument/2006/relationships/image" Target="../media/image1167.wmf"/></Relationships>
</file>

<file path=ppt/drawings/_rels/vmlDrawing2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2.wmf"/><Relationship Id="rId7" Type="http://schemas.openxmlformats.org/officeDocument/2006/relationships/image" Target="../media/image1176.wmf"/><Relationship Id="rId2" Type="http://schemas.openxmlformats.org/officeDocument/2006/relationships/image" Target="../media/image1171.wmf"/><Relationship Id="rId1" Type="http://schemas.openxmlformats.org/officeDocument/2006/relationships/image" Target="../media/image1170.wmf"/><Relationship Id="rId6" Type="http://schemas.openxmlformats.org/officeDocument/2006/relationships/image" Target="../media/image1175.wmf"/><Relationship Id="rId5" Type="http://schemas.openxmlformats.org/officeDocument/2006/relationships/image" Target="../media/image1174.wmf"/><Relationship Id="rId4" Type="http://schemas.openxmlformats.org/officeDocument/2006/relationships/image" Target="../media/image1173.wmf"/></Relationships>
</file>

<file path=ppt/drawings/_rels/vmlDrawing2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0.wmf"/><Relationship Id="rId2" Type="http://schemas.openxmlformats.org/officeDocument/2006/relationships/image" Target="../media/image1179.wmf"/><Relationship Id="rId1" Type="http://schemas.openxmlformats.org/officeDocument/2006/relationships/image" Target="../media/image1178.wmf"/></Relationships>
</file>

<file path=ppt/drawings/_rels/vmlDrawing2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wmf"/></Relationships>
</file>

<file path=ppt/drawings/_rels/vmlDrawing2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6.wmf"/><Relationship Id="rId2" Type="http://schemas.openxmlformats.org/officeDocument/2006/relationships/image" Target="../media/image1185.wmf"/><Relationship Id="rId1" Type="http://schemas.openxmlformats.org/officeDocument/2006/relationships/image" Target="../media/image1184.wmf"/></Relationships>
</file>

<file path=ppt/drawings/_rels/vmlDrawing2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9.wmf"/><Relationship Id="rId2" Type="http://schemas.openxmlformats.org/officeDocument/2006/relationships/image" Target="../media/image1188.wmf"/><Relationship Id="rId1" Type="http://schemas.openxmlformats.org/officeDocument/2006/relationships/image" Target="../media/image1187.wmf"/><Relationship Id="rId4" Type="http://schemas.openxmlformats.org/officeDocument/2006/relationships/image" Target="../media/image1190.wmf"/></Relationships>
</file>

<file path=ppt/drawings/_rels/vmlDrawing27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93.wmf"/><Relationship Id="rId1" Type="http://schemas.openxmlformats.org/officeDocument/2006/relationships/image" Target="../media/image1192.wmf"/></Relationships>
</file>

<file path=ppt/drawings/_rels/vmlDrawing27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9.wmf"/><Relationship Id="rId2" Type="http://schemas.openxmlformats.org/officeDocument/2006/relationships/image" Target="../media/image1198.wmf"/><Relationship Id="rId1" Type="http://schemas.openxmlformats.org/officeDocument/2006/relationships/image" Target="../media/image1197.wmf"/><Relationship Id="rId5" Type="http://schemas.openxmlformats.org/officeDocument/2006/relationships/image" Target="../media/image1201.wmf"/><Relationship Id="rId4" Type="http://schemas.openxmlformats.org/officeDocument/2006/relationships/image" Target="../media/image1200.wmf"/></Relationships>
</file>

<file path=ppt/drawings/_rels/vmlDrawing27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4.wmf"/><Relationship Id="rId2" Type="http://schemas.openxmlformats.org/officeDocument/2006/relationships/image" Target="../media/image1203.wmf"/><Relationship Id="rId1" Type="http://schemas.openxmlformats.org/officeDocument/2006/relationships/image" Target="../media/image1202.wmf"/><Relationship Id="rId4" Type="http://schemas.openxmlformats.org/officeDocument/2006/relationships/image" Target="../media/image1205.wmf"/></Relationships>
</file>

<file path=ppt/drawings/_rels/vmlDrawing27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8.wmf"/><Relationship Id="rId2" Type="http://schemas.openxmlformats.org/officeDocument/2006/relationships/image" Target="../media/image1207.wmf"/><Relationship Id="rId1" Type="http://schemas.openxmlformats.org/officeDocument/2006/relationships/image" Target="../media/image1206.wmf"/><Relationship Id="rId4" Type="http://schemas.openxmlformats.org/officeDocument/2006/relationships/image" Target="../media/image1209.wmf"/></Relationships>
</file>

<file path=ppt/drawings/_rels/vmlDrawing2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0.wmf"/></Relationships>
</file>

<file path=ppt/drawings/_rels/vmlDrawing27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7.wmf"/><Relationship Id="rId2" Type="http://schemas.openxmlformats.org/officeDocument/2006/relationships/image" Target="../media/image1216.wmf"/><Relationship Id="rId1" Type="http://schemas.openxmlformats.org/officeDocument/2006/relationships/image" Target="../media/image1215.wmf"/></Relationships>
</file>

<file path=ppt/drawings/_rels/vmlDrawing27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25.wmf"/><Relationship Id="rId3" Type="http://schemas.openxmlformats.org/officeDocument/2006/relationships/image" Target="../media/image1220.wmf"/><Relationship Id="rId7" Type="http://schemas.openxmlformats.org/officeDocument/2006/relationships/image" Target="../media/image1224.wmf"/><Relationship Id="rId2" Type="http://schemas.openxmlformats.org/officeDocument/2006/relationships/image" Target="../media/image1219.wmf"/><Relationship Id="rId1" Type="http://schemas.openxmlformats.org/officeDocument/2006/relationships/image" Target="../media/image1218.wmf"/><Relationship Id="rId6" Type="http://schemas.openxmlformats.org/officeDocument/2006/relationships/image" Target="../media/image1223.wmf"/><Relationship Id="rId5" Type="http://schemas.openxmlformats.org/officeDocument/2006/relationships/image" Target="../media/image1222.wmf"/><Relationship Id="rId10" Type="http://schemas.openxmlformats.org/officeDocument/2006/relationships/image" Target="../media/image1227.wmf"/><Relationship Id="rId4" Type="http://schemas.openxmlformats.org/officeDocument/2006/relationships/image" Target="../media/image1221.wmf"/><Relationship Id="rId9" Type="http://schemas.openxmlformats.org/officeDocument/2006/relationships/image" Target="../media/image1226.wmf"/></Relationships>
</file>

<file path=ppt/drawings/_rels/vmlDrawing2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8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20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drawings/_rels/vmlDrawing28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1.wmf"/><Relationship Id="rId2" Type="http://schemas.openxmlformats.org/officeDocument/2006/relationships/image" Target="../media/image1230.wmf"/><Relationship Id="rId1" Type="http://schemas.openxmlformats.org/officeDocument/2006/relationships/image" Target="../media/image1219.wmf"/><Relationship Id="rId5" Type="http://schemas.openxmlformats.org/officeDocument/2006/relationships/image" Target="../media/image1221.wmf"/><Relationship Id="rId4" Type="http://schemas.openxmlformats.org/officeDocument/2006/relationships/image" Target="../media/image1232.wmf"/></Relationships>
</file>

<file path=ppt/drawings/_rels/vmlDrawing2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4.wmf"/></Relationships>
</file>

<file path=ppt/drawings/_rels/vmlDrawing28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7.wmf"/><Relationship Id="rId2" Type="http://schemas.openxmlformats.org/officeDocument/2006/relationships/image" Target="../media/image1236.wmf"/><Relationship Id="rId1" Type="http://schemas.openxmlformats.org/officeDocument/2006/relationships/image" Target="../media/image1235.wmf"/></Relationships>
</file>

<file path=ppt/drawings/_rels/vmlDrawing28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0.wmf"/><Relationship Id="rId7" Type="http://schemas.openxmlformats.org/officeDocument/2006/relationships/image" Target="../media/image1244.wmf"/><Relationship Id="rId2" Type="http://schemas.openxmlformats.org/officeDocument/2006/relationships/image" Target="../media/image1239.wmf"/><Relationship Id="rId1" Type="http://schemas.openxmlformats.org/officeDocument/2006/relationships/image" Target="../media/image1238.wmf"/><Relationship Id="rId6" Type="http://schemas.openxmlformats.org/officeDocument/2006/relationships/image" Target="../media/image1243.wmf"/><Relationship Id="rId5" Type="http://schemas.openxmlformats.org/officeDocument/2006/relationships/image" Target="../media/image1242.wmf"/><Relationship Id="rId4" Type="http://schemas.openxmlformats.org/officeDocument/2006/relationships/image" Target="../media/image1241.wmf"/></Relationships>
</file>

<file path=ppt/drawings/_rels/vmlDrawing2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6.wmf"/></Relationships>
</file>

<file path=ppt/drawings/_rels/vmlDrawing28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0.wmf"/><Relationship Id="rId7" Type="http://schemas.openxmlformats.org/officeDocument/2006/relationships/image" Target="../media/image1254.wmf"/><Relationship Id="rId2" Type="http://schemas.openxmlformats.org/officeDocument/2006/relationships/image" Target="../media/image1249.wmf"/><Relationship Id="rId1" Type="http://schemas.openxmlformats.org/officeDocument/2006/relationships/image" Target="../media/image1248.wmf"/><Relationship Id="rId6" Type="http://schemas.openxmlformats.org/officeDocument/2006/relationships/image" Target="../media/image1253.wmf"/><Relationship Id="rId5" Type="http://schemas.openxmlformats.org/officeDocument/2006/relationships/image" Target="../media/image1252.wmf"/><Relationship Id="rId4" Type="http://schemas.openxmlformats.org/officeDocument/2006/relationships/image" Target="../media/image1251.wmf"/></Relationships>
</file>

<file path=ppt/drawings/_rels/vmlDrawing28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7.wmf"/><Relationship Id="rId2" Type="http://schemas.openxmlformats.org/officeDocument/2006/relationships/image" Target="../media/image1256.wmf"/><Relationship Id="rId1" Type="http://schemas.openxmlformats.org/officeDocument/2006/relationships/image" Target="../media/image1255.wmf"/><Relationship Id="rId6" Type="http://schemas.openxmlformats.org/officeDocument/2006/relationships/image" Target="../media/image1260.wmf"/><Relationship Id="rId5" Type="http://schemas.openxmlformats.org/officeDocument/2006/relationships/image" Target="../media/image1259.wmf"/><Relationship Id="rId4" Type="http://schemas.openxmlformats.org/officeDocument/2006/relationships/image" Target="../media/image1258.wmf"/></Relationships>
</file>

<file path=ppt/drawings/_rels/vmlDrawing28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3.wmf"/><Relationship Id="rId2" Type="http://schemas.openxmlformats.org/officeDocument/2006/relationships/image" Target="../media/image1262.wmf"/><Relationship Id="rId1" Type="http://schemas.openxmlformats.org/officeDocument/2006/relationships/image" Target="../media/image1261.wmf"/></Relationships>
</file>

<file path=ppt/drawings/_rels/vmlDrawing28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6.wmf"/><Relationship Id="rId2" Type="http://schemas.openxmlformats.org/officeDocument/2006/relationships/image" Target="../media/image1265.wmf"/><Relationship Id="rId1" Type="http://schemas.openxmlformats.org/officeDocument/2006/relationships/image" Target="../media/image1264.wmf"/><Relationship Id="rId4" Type="http://schemas.openxmlformats.org/officeDocument/2006/relationships/image" Target="../media/image1267.wmf"/></Relationships>
</file>

<file path=ppt/drawings/_rels/vmlDrawing2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8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7" Type="http://schemas.openxmlformats.org/officeDocument/2006/relationships/image" Target="../media/image128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6" Type="http://schemas.openxmlformats.org/officeDocument/2006/relationships/image" Target="../media/image127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/Relationships>
</file>

<file path=ppt/drawings/_rels/vmlDrawing29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1.wmf"/><Relationship Id="rId2" Type="http://schemas.openxmlformats.org/officeDocument/2006/relationships/image" Target="../media/image1270.wmf"/><Relationship Id="rId1" Type="http://schemas.openxmlformats.org/officeDocument/2006/relationships/image" Target="../media/image1269.wmf"/><Relationship Id="rId4" Type="http://schemas.openxmlformats.org/officeDocument/2006/relationships/image" Target="../media/image1272.wmf"/></Relationships>
</file>

<file path=ppt/drawings/_rels/vmlDrawing29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5.wmf"/><Relationship Id="rId2" Type="http://schemas.openxmlformats.org/officeDocument/2006/relationships/image" Target="../media/image1274.wmf"/><Relationship Id="rId1" Type="http://schemas.openxmlformats.org/officeDocument/2006/relationships/image" Target="../media/image1273.wmf"/></Relationships>
</file>

<file path=ppt/drawings/_rels/vmlDrawing29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8.wmf"/><Relationship Id="rId2" Type="http://schemas.openxmlformats.org/officeDocument/2006/relationships/image" Target="../media/image1277.wmf"/><Relationship Id="rId1" Type="http://schemas.openxmlformats.org/officeDocument/2006/relationships/image" Target="../media/image1276.wmf"/><Relationship Id="rId5" Type="http://schemas.openxmlformats.org/officeDocument/2006/relationships/image" Target="../media/image1280.wmf"/><Relationship Id="rId4" Type="http://schemas.openxmlformats.org/officeDocument/2006/relationships/image" Target="../media/image1279.wmf"/></Relationships>
</file>

<file path=ppt/drawings/_rels/vmlDrawing29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83.wmf"/><Relationship Id="rId1" Type="http://schemas.openxmlformats.org/officeDocument/2006/relationships/image" Target="../media/image1282.wmf"/></Relationships>
</file>

<file path=ppt/drawings/_rels/vmlDrawing29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7.wmf"/><Relationship Id="rId2" Type="http://schemas.openxmlformats.org/officeDocument/2006/relationships/image" Target="../media/image1286.wmf"/><Relationship Id="rId1" Type="http://schemas.openxmlformats.org/officeDocument/2006/relationships/image" Target="../media/image1285.wmf"/><Relationship Id="rId4" Type="http://schemas.openxmlformats.org/officeDocument/2006/relationships/image" Target="../media/image1288.wmf"/></Relationships>
</file>

<file path=ppt/drawings/_rels/vmlDrawing29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1.wmf"/><Relationship Id="rId7" Type="http://schemas.openxmlformats.org/officeDocument/2006/relationships/image" Target="../media/image1295.wmf"/><Relationship Id="rId2" Type="http://schemas.openxmlformats.org/officeDocument/2006/relationships/image" Target="../media/image1290.wmf"/><Relationship Id="rId1" Type="http://schemas.openxmlformats.org/officeDocument/2006/relationships/image" Target="../media/image1289.wmf"/><Relationship Id="rId6" Type="http://schemas.openxmlformats.org/officeDocument/2006/relationships/image" Target="../media/image1294.wmf"/><Relationship Id="rId5" Type="http://schemas.openxmlformats.org/officeDocument/2006/relationships/image" Target="../media/image1293.wmf"/><Relationship Id="rId4" Type="http://schemas.openxmlformats.org/officeDocument/2006/relationships/image" Target="../media/image1292.wmf"/></Relationships>
</file>

<file path=ppt/drawings/_rels/vmlDrawing29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8.wmf"/><Relationship Id="rId7" Type="http://schemas.openxmlformats.org/officeDocument/2006/relationships/image" Target="../media/image1302.wmf"/><Relationship Id="rId2" Type="http://schemas.openxmlformats.org/officeDocument/2006/relationships/image" Target="../media/image1297.wmf"/><Relationship Id="rId1" Type="http://schemas.openxmlformats.org/officeDocument/2006/relationships/image" Target="../media/image1296.wmf"/><Relationship Id="rId6" Type="http://schemas.openxmlformats.org/officeDocument/2006/relationships/image" Target="../media/image1301.wmf"/><Relationship Id="rId5" Type="http://schemas.openxmlformats.org/officeDocument/2006/relationships/image" Target="../media/image1300.wmf"/><Relationship Id="rId4" Type="http://schemas.openxmlformats.org/officeDocument/2006/relationships/image" Target="../media/image1299.wmf"/></Relationships>
</file>

<file path=ppt/drawings/_rels/vmlDrawing29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5.wmf"/><Relationship Id="rId2" Type="http://schemas.openxmlformats.org/officeDocument/2006/relationships/image" Target="../media/image1304.wmf"/><Relationship Id="rId1" Type="http://schemas.openxmlformats.org/officeDocument/2006/relationships/image" Target="../media/image1303.wmf"/><Relationship Id="rId6" Type="http://schemas.openxmlformats.org/officeDocument/2006/relationships/image" Target="../media/image1308.wmf"/><Relationship Id="rId5" Type="http://schemas.openxmlformats.org/officeDocument/2006/relationships/image" Target="../media/image1307.wmf"/><Relationship Id="rId4" Type="http://schemas.openxmlformats.org/officeDocument/2006/relationships/image" Target="../media/image1306.wmf"/></Relationships>
</file>

<file path=ppt/drawings/_rels/vmlDrawing29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1.wmf"/><Relationship Id="rId2" Type="http://schemas.openxmlformats.org/officeDocument/2006/relationships/image" Target="../media/image1310.wmf"/><Relationship Id="rId1" Type="http://schemas.openxmlformats.org/officeDocument/2006/relationships/image" Target="../media/image1309.wmf"/></Relationships>
</file>

<file path=ppt/drawings/_rels/vmlDrawing2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13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image" Target="../media/image132.wmf"/><Relationship Id="rId7" Type="http://schemas.openxmlformats.org/officeDocument/2006/relationships/image" Target="../media/image136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6" Type="http://schemas.openxmlformats.org/officeDocument/2006/relationships/image" Target="../media/image135.wmf"/><Relationship Id="rId5" Type="http://schemas.openxmlformats.org/officeDocument/2006/relationships/image" Target="../media/image134.wmf"/><Relationship Id="rId4" Type="http://schemas.openxmlformats.org/officeDocument/2006/relationships/image" Target="../media/image133.wmf"/><Relationship Id="rId9" Type="http://schemas.openxmlformats.org/officeDocument/2006/relationships/image" Target="../media/image138.wmf"/></Relationships>
</file>

<file path=ppt/drawings/_rels/vmlDrawing30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5.wmf"/><Relationship Id="rId2" Type="http://schemas.openxmlformats.org/officeDocument/2006/relationships/image" Target="../media/image1314.wmf"/><Relationship Id="rId1" Type="http://schemas.openxmlformats.org/officeDocument/2006/relationships/image" Target="../media/image1313.wmf"/><Relationship Id="rId5" Type="http://schemas.openxmlformats.org/officeDocument/2006/relationships/image" Target="../media/image1317.wmf"/><Relationship Id="rId4" Type="http://schemas.openxmlformats.org/officeDocument/2006/relationships/image" Target="../media/image1316.wmf"/></Relationships>
</file>

<file path=ppt/drawings/_rels/vmlDrawing30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0.wmf"/><Relationship Id="rId2" Type="http://schemas.openxmlformats.org/officeDocument/2006/relationships/image" Target="../media/image1319.wmf"/><Relationship Id="rId1" Type="http://schemas.openxmlformats.org/officeDocument/2006/relationships/image" Target="../media/image1318.wmf"/><Relationship Id="rId5" Type="http://schemas.openxmlformats.org/officeDocument/2006/relationships/image" Target="../media/image1322.wmf"/><Relationship Id="rId4" Type="http://schemas.openxmlformats.org/officeDocument/2006/relationships/image" Target="../media/image1321.wmf"/></Relationships>
</file>

<file path=ppt/drawings/_rels/vmlDrawing30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24.wmf"/><Relationship Id="rId1" Type="http://schemas.openxmlformats.org/officeDocument/2006/relationships/image" Target="../media/image1323.wmf"/></Relationships>
</file>

<file path=ppt/drawings/_rels/vmlDrawing30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26.wmf"/><Relationship Id="rId1" Type="http://schemas.openxmlformats.org/officeDocument/2006/relationships/image" Target="../media/image1325.wmf"/></Relationships>
</file>

<file path=ppt/drawings/_rels/vmlDrawing3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7.wmf"/></Relationships>
</file>

<file path=ppt/drawings/_rels/vmlDrawing3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8.wmf"/></Relationships>
</file>

<file path=ppt/drawings/_rels/vmlDrawing30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1.wmf"/><Relationship Id="rId2" Type="http://schemas.openxmlformats.org/officeDocument/2006/relationships/image" Target="../media/image1330.wmf"/><Relationship Id="rId1" Type="http://schemas.openxmlformats.org/officeDocument/2006/relationships/image" Target="../media/image1329.wmf"/></Relationships>
</file>

<file path=ppt/drawings/_rels/vmlDrawing30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33.wmf"/><Relationship Id="rId1" Type="http://schemas.openxmlformats.org/officeDocument/2006/relationships/image" Target="../media/image1332.wmf"/></Relationships>
</file>

<file path=ppt/drawings/_rels/vmlDrawing30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35.wmf"/><Relationship Id="rId1" Type="http://schemas.openxmlformats.org/officeDocument/2006/relationships/image" Target="../media/image1334.wmf"/></Relationships>
</file>

<file path=ppt/drawings/_rels/vmlDrawing30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8.wmf"/><Relationship Id="rId2" Type="http://schemas.openxmlformats.org/officeDocument/2006/relationships/image" Target="../media/image1337.wmf"/><Relationship Id="rId1" Type="http://schemas.openxmlformats.org/officeDocument/2006/relationships/image" Target="../media/image1336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Relationship Id="rId6" Type="http://schemas.openxmlformats.org/officeDocument/2006/relationships/image" Target="../media/image145.wmf"/><Relationship Id="rId5" Type="http://schemas.openxmlformats.org/officeDocument/2006/relationships/image" Target="../media/image144.wmf"/><Relationship Id="rId4" Type="http://schemas.openxmlformats.org/officeDocument/2006/relationships/image" Target="../media/image143.wmf"/></Relationships>
</file>

<file path=ppt/drawings/_rels/vmlDrawing3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9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Relationship Id="rId6" Type="http://schemas.openxmlformats.org/officeDocument/2006/relationships/image" Target="../media/image149.wmf"/><Relationship Id="rId5" Type="http://schemas.openxmlformats.org/officeDocument/2006/relationships/image" Target="../media/image132.wmf"/><Relationship Id="rId4" Type="http://schemas.openxmlformats.org/officeDocument/2006/relationships/image" Target="../media/image131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3" Type="http://schemas.openxmlformats.org/officeDocument/2006/relationships/image" Target="../media/image155.wmf"/><Relationship Id="rId7" Type="http://schemas.openxmlformats.org/officeDocument/2006/relationships/image" Target="../media/image159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Relationship Id="rId6" Type="http://schemas.openxmlformats.org/officeDocument/2006/relationships/image" Target="../media/image158.wmf"/><Relationship Id="rId5" Type="http://schemas.openxmlformats.org/officeDocument/2006/relationships/image" Target="../media/image157.wmf"/><Relationship Id="rId4" Type="http://schemas.openxmlformats.org/officeDocument/2006/relationships/image" Target="../media/image156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wmf"/><Relationship Id="rId1" Type="http://schemas.openxmlformats.org/officeDocument/2006/relationships/image" Target="../media/image153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2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wmf"/><Relationship Id="rId3" Type="http://schemas.openxmlformats.org/officeDocument/2006/relationships/image" Target="../media/image165.wmf"/><Relationship Id="rId7" Type="http://schemas.openxmlformats.org/officeDocument/2006/relationships/image" Target="../media/image169.wmf"/><Relationship Id="rId2" Type="http://schemas.openxmlformats.org/officeDocument/2006/relationships/image" Target="../media/image164.wmf"/><Relationship Id="rId1" Type="http://schemas.openxmlformats.org/officeDocument/2006/relationships/image" Target="../media/image163.wmf"/><Relationship Id="rId6" Type="http://schemas.openxmlformats.org/officeDocument/2006/relationships/image" Target="../media/image168.wmf"/><Relationship Id="rId5" Type="http://schemas.openxmlformats.org/officeDocument/2006/relationships/image" Target="../media/image167.wmf"/><Relationship Id="rId10" Type="http://schemas.openxmlformats.org/officeDocument/2006/relationships/image" Target="../media/image172.wmf"/><Relationship Id="rId4" Type="http://schemas.openxmlformats.org/officeDocument/2006/relationships/image" Target="../media/image166.wmf"/><Relationship Id="rId9" Type="http://schemas.openxmlformats.org/officeDocument/2006/relationships/image" Target="../media/image171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wmf"/><Relationship Id="rId2" Type="http://schemas.openxmlformats.org/officeDocument/2006/relationships/image" Target="../media/image174.wmf"/><Relationship Id="rId1" Type="http://schemas.openxmlformats.org/officeDocument/2006/relationships/image" Target="../media/image173.wmf"/><Relationship Id="rId5" Type="http://schemas.openxmlformats.org/officeDocument/2006/relationships/image" Target="../media/image177.wmf"/><Relationship Id="rId4" Type="http://schemas.openxmlformats.org/officeDocument/2006/relationships/image" Target="../media/image176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wmf"/><Relationship Id="rId3" Type="http://schemas.openxmlformats.org/officeDocument/2006/relationships/image" Target="../media/image180.wmf"/><Relationship Id="rId7" Type="http://schemas.openxmlformats.org/officeDocument/2006/relationships/image" Target="../media/image184.wmf"/><Relationship Id="rId2" Type="http://schemas.openxmlformats.org/officeDocument/2006/relationships/image" Target="../media/image179.wmf"/><Relationship Id="rId1" Type="http://schemas.openxmlformats.org/officeDocument/2006/relationships/image" Target="../media/image178.wmf"/><Relationship Id="rId6" Type="http://schemas.openxmlformats.org/officeDocument/2006/relationships/image" Target="../media/image183.wmf"/><Relationship Id="rId5" Type="http://schemas.openxmlformats.org/officeDocument/2006/relationships/image" Target="../media/image182.wmf"/><Relationship Id="rId10" Type="http://schemas.openxmlformats.org/officeDocument/2006/relationships/image" Target="../media/image186.wmf"/><Relationship Id="rId4" Type="http://schemas.openxmlformats.org/officeDocument/2006/relationships/image" Target="../media/image181.wmf"/><Relationship Id="rId9" Type="http://schemas.openxmlformats.org/officeDocument/2006/relationships/image" Target="../media/image18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wmf"/><Relationship Id="rId2" Type="http://schemas.openxmlformats.org/officeDocument/2006/relationships/image" Target="../media/image188.wmf"/><Relationship Id="rId1" Type="http://schemas.openxmlformats.org/officeDocument/2006/relationships/image" Target="../media/image187.wmf"/><Relationship Id="rId5" Type="http://schemas.openxmlformats.org/officeDocument/2006/relationships/image" Target="../media/image191.wmf"/><Relationship Id="rId4" Type="http://schemas.openxmlformats.org/officeDocument/2006/relationships/image" Target="../media/image190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wmf"/><Relationship Id="rId7" Type="http://schemas.openxmlformats.org/officeDocument/2006/relationships/image" Target="../media/image198.wmf"/><Relationship Id="rId2" Type="http://schemas.openxmlformats.org/officeDocument/2006/relationships/image" Target="../media/image193.wmf"/><Relationship Id="rId1" Type="http://schemas.openxmlformats.org/officeDocument/2006/relationships/image" Target="../media/image192.wmf"/><Relationship Id="rId6" Type="http://schemas.openxmlformats.org/officeDocument/2006/relationships/image" Target="../media/image197.wmf"/><Relationship Id="rId5" Type="http://schemas.openxmlformats.org/officeDocument/2006/relationships/image" Target="../media/image196.wmf"/><Relationship Id="rId4" Type="http://schemas.openxmlformats.org/officeDocument/2006/relationships/image" Target="../media/image195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9.w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wmf"/><Relationship Id="rId3" Type="http://schemas.openxmlformats.org/officeDocument/2006/relationships/image" Target="../media/image202.wmf"/><Relationship Id="rId7" Type="http://schemas.openxmlformats.org/officeDocument/2006/relationships/image" Target="../media/image206.wmf"/><Relationship Id="rId2" Type="http://schemas.openxmlformats.org/officeDocument/2006/relationships/image" Target="../media/image201.wmf"/><Relationship Id="rId1" Type="http://schemas.openxmlformats.org/officeDocument/2006/relationships/image" Target="../media/image200.wmf"/><Relationship Id="rId6" Type="http://schemas.openxmlformats.org/officeDocument/2006/relationships/image" Target="../media/image205.wmf"/><Relationship Id="rId5" Type="http://schemas.openxmlformats.org/officeDocument/2006/relationships/image" Target="../media/image204.wmf"/><Relationship Id="rId4" Type="http://schemas.openxmlformats.org/officeDocument/2006/relationships/image" Target="../media/image203.wmf"/><Relationship Id="rId9" Type="http://schemas.openxmlformats.org/officeDocument/2006/relationships/image" Target="../media/image208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wmf"/><Relationship Id="rId2" Type="http://schemas.openxmlformats.org/officeDocument/2006/relationships/image" Target="../media/image210.wmf"/><Relationship Id="rId1" Type="http://schemas.openxmlformats.org/officeDocument/2006/relationships/image" Target="../media/image209.wmf"/><Relationship Id="rId5" Type="http://schemas.openxmlformats.org/officeDocument/2006/relationships/image" Target="../media/image213.wmf"/><Relationship Id="rId4" Type="http://schemas.openxmlformats.org/officeDocument/2006/relationships/image" Target="../media/image212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wmf"/><Relationship Id="rId2" Type="http://schemas.openxmlformats.org/officeDocument/2006/relationships/image" Target="../media/image215.wmf"/><Relationship Id="rId1" Type="http://schemas.openxmlformats.org/officeDocument/2006/relationships/image" Target="../media/image214.wmf"/><Relationship Id="rId4" Type="http://schemas.openxmlformats.org/officeDocument/2006/relationships/image" Target="../media/image217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wmf"/><Relationship Id="rId2" Type="http://schemas.openxmlformats.org/officeDocument/2006/relationships/image" Target="../media/image219.wmf"/><Relationship Id="rId1" Type="http://schemas.openxmlformats.org/officeDocument/2006/relationships/image" Target="../media/image218.wmf"/><Relationship Id="rId6" Type="http://schemas.openxmlformats.org/officeDocument/2006/relationships/image" Target="../media/image222.wmf"/><Relationship Id="rId5" Type="http://schemas.openxmlformats.org/officeDocument/2006/relationships/image" Target="../media/image221.wmf"/><Relationship Id="rId4" Type="http://schemas.openxmlformats.org/officeDocument/2006/relationships/image" Target="../media/image220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wmf"/><Relationship Id="rId2" Type="http://schemas.openxmlformats.org/officeDocument/2006/relationships/image" Target="../media/image224.wmf"/><Relationship Id="rId1" Type="http://schemas.openxmlformats.org/officeDocument/2006/relationships/image" Target="../media/image223.wmf"/><Relationship Id="rId5" Type="http://schemas.openxmlformats.org/officeDocument/2006/relationships/image" Target="../media/image227.wmf"/><Relationship Id="rId4" Type="http://schemas.openxmlformats.org/officeDocument/2006/relationships/image" Target="../media/image226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9.wmf"/><Relationship Id="rId1" Type="http://schemas.openxmlformats.org/officeDocument/2006/relationships/image" Target="../media/image228.w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wmf"/><Relationship Id="rId1" Type="http://schemas.openxmlformats.org/officeDocument/2006/relationships/image" Target="../media/image2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wmf"/><Relationship Id="rId2" Type="http://schemas.openxmlformats.org/officeDocument/2006/relationships/image" Target="../media/image232.wmf"/><Relationship Id="rId1" Type="http://schemas.openxmlformats.org/officeDocument/2006/relationships/image" Target="../media/image191.wmf"/><Relationship Id="rId5" Type="http://schemas.openxmlformats.org/officeDocument/2006/relationships/image" Target="../media/image235.wmf"/><Relationship Id="rId4" Type="http://schemas.openxmlformats.org/officeDocument/2006/relationships/image" Target="../media/image234.w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6.wmf"/><Relationship Id="rId1" Type="http://schemas.openxmlformats.org/officeDocument/2006/relationships/image" Target="../media/image201.w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8.wmf"/><Relationship Id="rId1" Type="http://schemas.openxmlformats.org/officeDocument/2006/relationships/image" Target="../media/image237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wmf"/><Relationship Id="rId1" Type="http://schemas.openxmlformats.org/officeDocument/2006/relationships/image" Target="../media/image239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wmf"/><Relationship Id="rId2" Type="http://schemas.openxmlformats.org/officeDocument/2006/relationships/image" Target="../media/image242.wmf"/><Relationship Id="rId1" Type="http://schemas.openxmlformats.org/officeDocument/2006/relationships/image" Target="../media/image241.wmf"/><Relationship Id="rId6" Type="http://schemas.openxmlformats.org/officeDocument/2006/relationships/image" Target="../media/image246.wmf"/><Relationship Id="rId5" Type="http://schemas.openxmlformats.org/officeDocument/2006/relationships/image" Target="../media/image245.wmf"/><Relationship Id="rId4" Type="http://schemas.openxmlformats.org/officeDocument/2006/relationships/image" Target="../media/image244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8.wmf"/><Relationship Id="rId1" Type="http://schemas.openxmlformats.org/officeDocument/2006/relationships/image" Target="../media/image247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9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0.wmf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2.wmf"/><Relationship Id="rId1" Type="http://schemas.openxmlformats.org/officeDocument/2006/relationships/image" Target="../media/image251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wmf"/><Relationship Id="rId2" Type="http://schemas.openxmlformats.org/officeDocument/2006/relationships/image" Target="../media/image254.wmf"/><Relationship Id="rId1" Type="http://schemas.openxmlformats.org/officeDocument/2006/relationships/image" Target="../media/image25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wmf"/><Relationship Id="rId2" Type="http://schemas.openxmlformats.org/officeDocument/2006/relationships/image" Target="../media/image257.wmf"/><Relationship Id="rId1" Type="http://schemas.openxmlformats.org/officeDocument/2006/relationships/image" Target="../media/image256.wmf"/><Relationship Id="rId5" Type="http://schemas.openxmlformats.org/officeDocument/2006/relationships/image" Target="../media/image260.wmf"/><Relationship Id="rId4" Type="http://schemas.openxmlformats.org/officeDocument/2006/relationships/image" Target="../media/image259.wmf"/></Relationships>
</file>

<file path=ppt/drawings/_rels/vmlDrawing6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2.wmf"/><Relationship Id="rId1" Type="http://schemas.openxmlformats.org/officeDocument/2006/relationships/image" Target="../media/image261.wmf"/></Relationships>
</file>

<file path=ppt/drawings/_rels/vmlDrawing6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4.wmf"/><Relationship Id="rId1" Type="http://schemas.openxmlformats.org/officeDocument/2006/relationships/image" Target="../media/image263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wmf"/><Relationship Id="rId7" Type="http://schemas.openxmlformats.org/officeDocument/2006/relationships/image" Target="../media/image271.wmf"/><Relationship Id="rId2" Type="http://schemas.openxmlformats.org/officeDocument/2006/relationships/image" Target="../media/image266.wmf"/><Relationship Id="rId1" Type="http://schemas.openxmlformats.org/officeDocument/2006/relationships/image" Target="../media/image265.wmf"/><Relationship Id="rId6" Type="http://schemas.openxmlformats.org/officeDocument/2006/relationships/image" Target="../media/image270.wmf"/><Relationship Id="rId5" Type="http://schemas.openxmlformats.org/officeDocument/2006/relationships/image" Target="../media/image269.wmf"/><Relationship Id="rId4" Type="http://schemas.openxmlformats.org/officeDocument/2006/relationships/image" Target="../media/image268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wmf"/><Relationship Id="rId2" Type="http://schemas.openxmlformats.org/officeDocument/2006/relationships/image" Target="../media/image274.wmf"/><Relationship Id="rId1" Type="http://schemas.openxmlformats.org/officeDocument/2006/relationships/image" Target="../media/image273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wmf"/><Relationship Id="rId7" Type="http://schemas.openxmlformats.org/officeDocument/2006/relationships/image" Target="../media/image282.wmf"/><Relationship Id="rId2" Type="http://schemas.openxmlformats.org/officeDocument/2006/relationships/image" Target="../media/image277.wmf"/><Relationship Id="rId1" Type="http://schemas.openxmlformats.org/officeDocument/2006/relationships/image" Target="../media/image276.wmf"/><Relationship Id="rId6" Type="http://schemas.openxmlformats.org/officeDocument/2006/relationships/image" Target="../media/image281.wmf"/><Relationship Id="rId5" Type="http://schemas.openxmlformats.org/officeDocument/2006/relationships/image" Target="../media/image280.wmf"/><Relationship Id="rId4" Type="http://schemas.openxmlformats.org/officeDocument/2006/relationships/image" Target="../media/image279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wmf"/><Relationship Id="rId2" Type="http://schemas.openxmlformats.org/officeDocument/2006/relationships/image" Target="../media/image284.wmf"/><Relationship Id="rId1" Type="http://schemas.openxmlformats.org/officeDocument/2006/relationships/image" Target="../media/image283.w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9.wmf"/><Relationship Id="rId2" Type="http://schemas.openxmlformats.org/officeDocument/2006/relationships/image" Target="../media/image288.wmf"/><Relationship Id="rId1" Type="http://schemas.openxmlformats.org/officeDocument/2006/relationships/image" Target="../media/image287.wmf"/><Relationship Id="rId4" Type="http://schemas.openxmlformats.org/officeDocument/2006/relationships/image" Target="../media/image290.w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3.wmf"/><Relationship Id="rId2" Type="http://schemas.openxmlformats.org/officeDocument/2006/relationships/image" Target="../media/image292.wmf"/><Relationship Id="rId1" Type="http://schemas.openxmlformats.org/officeDocument/2006/relationships/image" Target="../media/image291.wmf"/><Relationship Id="rId6" Type="http://schemas.openxmlformats.org/officeDocument/2006/relationships/image" Target="../media/image296.wmf"/><Relationship Id="rId5" Type="http://schemas.openxmlformats.org/officeDocument/2006/relationships/image" Target="../media/image295.wmf"/><Relationship Id="rId4" Type="http://schemas.openxmlformats.org/officeDocument/2006/relationships/image" Target="../media/image294.w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9.wmf"/><Relationship Id="rId2" Type="http://schemas.openxmlformats.org/officeDocument/2006/relationships/image" Target="../media/image298.wmf"/><Relationship Id="rId1" Type="http://schemas.openxmlformats.org/officeDocument/2006/relationships/image" Target="../media/image29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wmf"/><Relationship Id="rId2" Type="http://schemas.openxmlformats.org/officeDocument/2006/relationships/image" Target="../media/image301.wmf"/><Relationship Id="rId1" Type="http://schemas.openxmlformats.org/officeDocument/2006/relationships/image" Target="../media/image300.wmf"/><Relationship Id="rId6" Type="http://schemas.openxmlformats.org/officeDocument/2006/relationships/image" Target="../media/image305.wmf"/><Relationship Id="rId5" Type="http://schemas.openxmlformats.org/officeDocument/2006/relationships/image" Target="../media/image304.wmf"/><Relationship Id="rId4" Type="http://schemas.openxmlformats.org/officeDocument/2006/relationships/image" Target="../media/image303.wmf"/></Relationships>
</file>

<file path=ppt/drawings/_rels/vmlDrawing7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7.wmf"/><Relationship Id="rId1" Type="http://schemas.openxmlformats.org/officeDocument/2006/relationships/image" Target="../media/image306.w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8.w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0.wmf"/></Relationships>
</file>

<file path=ppt/drawings/_rels/vmlDrawing7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3.wmf"/><Relationship Id="rId2" Type="http://schemas.openxmlformats.org/officeDocument/2006/relationships/image" Target="../media/image312.wmf"/><Relationship Id="rId1" Type="http://schemas.openxmlformats.org/officeDocument/2006/relationships/image" Target="../media/image311.wmf"/></Relationships>
</file>

<file path=ppt/drawings/_rels/vmlDrawing7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6.wmf"/><Relationship Id="rId2" Type="http://schemas.openxmlformats.org/officeDocument/2006/relationships/image" Target="../media/image315.wmf"/><Relationship Id="rId1" Type="http://schemas.openxmlformats.org/officeDocument/2006/relationships/image" Target="../media/image314.wmf"/></Relationships>
</file>

<file path=ppt/drawings/_rels/vmlDrawing7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wmf"/><Relationship Id="rId2" Type="http://schemas.openxmlformats.org/officeDocument/2006/relationships/image" Target="../media/image319.wmf"/><Relationship Id="rId1" Type="http://schemas.openxmlformats.org/officeDocument/2006/relationships/image" Target="../media/image318.wmf"/><Relationship Id="rId4" Type="http://schemas.openxmlformats.org/officeDocument/2006/relationships/image" Target="../media/image321.wmf"/></Relationships>
</file>

<file path=ppt/drawings/_rels/vmlDrawing7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3.wmf"/><Relationship Id="rId1" Type="http://schemas.openxmlformats.org/officeDocument/2006/relationships/image" Target="../media/image322.wmf"/></Relationships>
</file>

<file path=ppt/drawings/_rels/vmlDrawing7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6.wmf"/><Relationship Id="rId1" Type="http://schemas.openxmlformats.org/officeDocument/2006/relationships/image" Target="../media/image325.wmf"/></Relationships>
</file>

<file path=ppt/drawings/_rels/vmlDrawing7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8.wmf"/><Relationship Id="rId1" Type="http://schemas.openxmlformats.org/officeDocument/2006/relationships/image" Target="../media/image3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9.wmf"/></Relationships>
</file>

<file path=ppt/drawings/_rels/vmlDrawing8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8.wmf"/><Relationship Id="rId3" Type="http://schemas.openxmlformats.org/officeDocument/2006/relationships/image" Target="../media/image333.wmf"/><Relationship Id="rId7" Type="http://schemas.openxmlformats.org/officeDocument/2006/relationships/image" Target="../media/image337.wmf"/><Relationship Id="rId2" Type="http://schemas.openxmlformats.org/officeDocument/2006/relationships/image" Target="../media/image332.wmf"/><Relationship Id="rId1" Type="http://schemas.openxmlformats.org/officeDocument/2006/relationships/image" Target="../media/image331.wmf"/><Relationship Id="rId6" Type="http://schemas.openxmlformats.org/officeDocument/2006/relationships/image" Target="../media/image336.wmf"/><Relationship Id="rId5" Type="http://schemas.openxmlformats.org/officeDocument/2006/relationships/image" Target="../media/image335.wmf"/><Relationship Id="rId4" Type="http://schemas.openxmlformats.org/officeDocument/2006/relationships/image" Target="../media/image334.wmf"/></Relationships>
</file>

<file path=ppt/drawings/_rels/vmlDrawing8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9.wmf"/><Relationship Id="rId2" Type="http://schemas.openxmlformats.org/officeDocument/2006/relationships/image" Target="../media/image334.wmf"/><Relationship Id="rId1" Type="http://schemas.openxmlformats.org/officeDocument/2006/relationships/image" Target="../media/image335.wmf"/></Relationships>
</file>

<file path=ppt/drawings/_rels/vmlDrawing8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6.wmf"/><Relationship Id="rId3" Type="http://schemas.openxmlformats.org/officeDocument/2006/relationships/image" Target="../media/image341.wmf"/><Relationship Id="rId7" Type="http://schemas.openxmlformats.org/officeDocument/2006/relationships/image" Target="../media/image345.wmf"/><Relationship Id="rId2" Type="http://schemas.openxmlformats.org/officeDocument/2006/relationships/image" Target="../media/image334.wmf"/><Relationship Id="rId1" Type="http://schemas.openxmlformats.org/officeDocument/2006/relationships/image" Target="../media/image340.wmf"/><Relationship Id="rId6" Type="http://schemas.openxmlformats.org/officeDocument/2006/relationships/image" Target="../media/image344.wmf"/><Relationship Id="rId5" Type="http://schemas.openxmlformats.org/officeDocument/2006/relationships/image" Target="../media/image343.wmf"/><Relationship Id="rId4" Type="http://schemas.openxmlformats.org/officeDocument/2006/relationships/image" Target="../media/image342.wmf"/><Relationship Id="rId9" Type="http://schemas.openxmlformats.org/officeDocument/2006/relationships/image" Target="../media/image347.wmf"/></Relationships>
</file>

<file path=ppt/drawings/_rels/vmlDrawing8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wmf"/><Relationship Id="rId2" Type="http://schemas.openxmlformats.org/officeDocument/2006/relationships/image" Target="../media/image349.wmf"/><Relationship Id="rId1" Type="http://schemas.openxmlformats.org/officeDocument/2006/relationships/image" Target="../media/image348.wmf"/><Relationship Id="rId6" Type="http://schemas.openxmlformats.org/officeDocument/2006/relationships/image" Target="../media/image353.wmf"/><Relationship Id="rId5" Type="http://schemas.openxmlformats.org/officeDocument/2006/relationships/image" Target="../media/image352.wmf"/><Relationship Id="rId4" Type="http://schemas.openxmlformats.org/officeDocument/2006/relationships/image" Target="../media/image351.w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4.wmf"/></Relationships>
</file>

<file path=ppt/drawings/_rels/vmlDrawing8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8.wmf"/><Relationship Id="rId2" Type="http://schemas.openxmlformats.org/officeDocument/2006/relationships/image" Target="../media/image357.wmf"/><Relationship Id="rId1" Type="http://schemas.openxmlformats.org/officeDocument/2006/relationships/image" Target="../media/image356.wmf"/><Relationship Id="rId4" Type="http://schemas.openxmlformats.org/officeDocument/2006/relationships/image" Target="../media/image359.wmf"/></Relationships>
</file>

<file path=ppt/drawings/_rels/vmlDrawing8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2.wmf"/><Relationship Id="rId2" Type="http://schemas.openxmlformats.org/officeDocument/2006/relationships/image" Target="../media/image361.wmf"/><Relationship Id="rId1" Type="http://schemas.openxmlformats.org/officeDocument/2006/relationships/image" Target="../media/image360.wmf"/><Relationship Id="rId5" Type="http://schemas.openxmlformats.org/officeDocument/2006/relationships/image" Target="../media/image364.wmf"/><Relationship Id="rId4" Type="http://schemas.openxmlformats.org/officeDocument/2006/relationships/image" Target="../media/image363.wmf"/></Relationships>
</file>

<file path=ppt/drawings/_rels/vmlDrawing8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7.wmf"/><Relationship Id="rId2" Type="http://schemas.openxmlformats.org/officeDocument/2006/relationships/image" Target="../media/image366.wmf"/><Relationship Id="rId1" Type="http://schemas.openxmlformats.org/officeDocument/2006/relationships/image" Target="../media/image365.wmf"/><Relationship Id="rId6" Type="http://schemas.openxmlformats.org/officeDocument/2006/relationships/image" Target="../media/image370.wmf"/><Relationship Id="rId5" Type="http://schemas.openxmlformats.org/officeDocument/2006/relationships/image" Target="../media/image369.wmf"/><Relationship Id="rId4" Type="http://schemas.openxmlformats.org/officeDocument/2006/relationships/image" Target="../media/image368.wmf"/></Relationships>
</file>

<file path=ppt/drawings/_rels/vmlDrawing8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3.wmf"/><Relationship Id="rId2" Type="http://schemas.openxmlformats.org/officeDocument/2006/relationships/image" Target="../media/image372.wmf"/><Relationship Id="rId1" Type="http://schemas.openxmlformats.org/officeDocument/2006/relationships/image" Target="../media/image371.wmf"/><Relationship Id="rId5" Type="http://schemas.openxmlformats.org/officeDocument/2006/relationships/image" Target="../media/image375.wmf"/><Relationship Id="rId4" Type="http://schemas.openxmlformats.org/officeDocument/2006/relationships/image" Target="../media/image37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9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7.wmf"/><Relationship Id="rId1" Type="http://schemas.openxmlformats.org/officeDocument/2006/relationships/image" Target="../media/image376.wmf"/></Relationships>
</file>

<file path=ppt/drawings/_rels/vmlDrawing9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4.wmf"/><Relationship Id="rId3" Type="http://schemas.openxmlformats.org/officeDocument/2006/relationships/image" Target="../media/image380.wmf"/><Relationship Id="rId7" Type="http://schemas.openxmlformats.org/officeDocument/2006/relationships/image" Target="../media/image383.wmf"/><Relationship Id="rId2" Type="http://schemas.openxmlformats.org/officeDocument/2006/relationships/image" Target="../media/image379.wmf"/><Relationship Id="rId1" Type="http://schemas.openxmlformats.org/officeDocument/2006/relationships/image" Target="../media/image378.wmf"/><Relationship Id="rId6" Type="http://schemas.openxmlformats.org/officeDocument/2006/relationships/image" Target="../media/image340.wmf"/><Relationship Id="rId5" Type="http://schemas.openxmlformats.org/officeDocument/2006/relationships/image" Target="../media/image382.wmf"/><Relationship Id="rId10" Type="http://schemas.openxmlformats.org/officeDocument/2006/relationships/image" Target="../media/image386.wmf"/><Relationship Id="rId4" Type="http://schemas.openxmlformats.org/officeDocument/2006/relationships/image" Target="../media/image381.wmf"/><Relationship Id="rId9" Type="http://schemas.openxmlformats.org/officeDocument/2006/relationships/image" Target="../media/image385.wmf"/></Relationships>
</file>

<file path=ppt/drawings/_rels/vmlDrawing9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4.wmf"/><Relationship Id="rId3" Type="http://schemas.openxmlformats.org/officeDocument/2006/relationships/image" Target="../media/image389.wmf"/><Relationship Id="rId7" Type="http://schemas.openxmlformats.org/officeDocument/2006/relationships/image" Target="../media/image393.wmf"/><Relationship Id="rId2" Type="http://schemas.openxmlformats.org/officeDocument/2006/relationships/image" Target="../media/image388.wmf"/><Relationship Id="rId1" Type="http://schemas.openxmlformats.org/officeDocument/2006/relationships/image" Target="../media/image387.wmf"/><Relationship Id="rId6" Type="http://schemas.openxmlformats.org/officeDocument/2006/relationships/image" Target="../media/image392.wmf"/><Relationship Id="rId5" Type="http://schemas.openxmlformats.org/officeDocument/2006/relationships/image" Target="../media/image391.wmf"/><Relationship Id="rId4" Type="http://schemas.openxmlformats.org/officeDocument/2006/relationships/image" Target="../media/image390.w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6.wmf"/></Relationships>
</file>

<file path=ppt/drawings/_rels/vmlDrawing9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9.wmf"/><Relationship Id="rId7" Type="http://schemas.openxmlformats.org/officeDocument/2006/relationships/image" Target="../media/image403.wmf"/><Relationship Id="rId2" Type="http://schemas.openxmlformats.org/officeDocument/2006/relationships/image" Target="../media/image398.wmf"/><Relationship Id="rId1" Type="http://schemas.openxmlformats.org/officeDocument/2006/relationships/image" Target="../media/image397.wmf"/><Relationship Id="rId6" Type="http://schemas.openxmlformats.org/officeDocument/2006/relationships/image" Target="../media/image402.wmf"/><Relationship Id="rId5" Type="http://schemas.openxmlformats.org/officeDocument/2006/relationships/image" Target="../media/image401.wmf"/><Relationship Id="rId4" Type="http://schemas.openxmlformats.org/officeDocument/2006/relationships/image" Target="../media/image400.wmf"/></Relationships>
</file>

<file path=ppt/drawings/_rels/vmlDrawing9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6.wmf"/><Relationship Id="rId2" Type="http://schemas.openxmlformats.org/officeDocument/2006/relationships/image" Target="../media/image405.wmf"/><Relationship Id="rId1" Type="http://schemas.openxmlformats.org/officeDocument/2006/relationships/image" Target="../media/image404.wmf"/><Relationship Id="rId6" Type="http://schemas.openxmlformats.org/officeDocument/2006/relationships/image" Target="../media/image409.wmf"/><Relationship Id="rId5" Type="http://schemas.openxmlformats.org/officeDocument/2006/relationships/image" Target="../media/image408.wmf"/><Relationship Id="rId4" Type="http://schemas.openxmlformats.org/officeDocument/2006/relationships/image" Target="../media/image407.w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0.w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1.wmf"/></Relationships>
</file>

<file path=ppt/drawings/_rels/vmlDrawing9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4.wmf"/><Relationship Id="rId2" Type="http://schemas.openxmlformats.org/officeDocument/2006/relationships/image" Target="../media/image413.wmf"/><Relationship Id="rId1" Type="http://schemas.openxmlformats.org/officeDocument/2006/relationships/image" Target="../media/image412.wmf"/><Relationship Id="rId4" Type="http://schemas.openxmlformats.org/officeDocument/2006/relationships/image" Target="../media/image415.wmf"/></Relationships>
</file>

<file path=ppt/drawings/_rels/vmlDrawing9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8.wmf"/><Relationship Id="rId2" Type="http://schemas.openxmlformats.org/officeDocument/2006/relationships/image" Target="../media/image417.wmf"/><Relationship Id="rId1" Type="http://schemas.openxmlformats.org/officeDocument/2006/relationships/image" Target="../media/image416.wmf"/><Relationship Id="rId6" Type="http://schemas.openxmlformats.org/officeDocument/2006/relationships/image" Target="../media/image421.wmf"/><Relationship Id="rId5" Type="http://schemas.openxmlformats.org/officeDocument/2006/relationships/image" Target="../media/image420.wmf"/><Relationship Id="rId4" Type="http://schemas.openxmlformats.org/officeDocument/2006/relationships/image" Target="../media/image4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B74799AB-F35F-4BBD-A2CC-A15C77D22B8E}" type="datetimeFigureOut">
              <a:rPr lang="fa-IR" smtClean="0"/>
              <a:t>13/08/1441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FD9A18AA-A91C-48F4-997E-759E4D4EC54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57880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A18AA-A91C-48F4-997E-759E4D4EC542}" type="slidenum">
              <a:rPr lang="fa-IR" smtClean="0"/>
              <a:t>170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840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3227388" y="-382588"/>
            <a:ext cx="11909426" cy="4724401"/>
            <a:chOff x="-2030" y="192"/>
            <a:chExt cx="7502" cy="2976"/>
          </a:xfrm>
        </p:grpSpPr>
        <p:sp>
          <p:nvSpPr>
            <p:cNvPr id="4099" name="Line 3"/>
            <p:cNvSpPr>
              <a:spLocks noChangeShapeType="1"/>
            </p:cNvSpPr>
            <p:nvPr userDrawn="1"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AutoShape 4"/>
            <p:cNvSpPr>
              <a:spLocks noChangeArrowheads="1"/>
            </p:cNvSpPr>
            <p:nvPr userDrawn="1"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8285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4101" name="AutoShape 5"/>
            <p:cNvSpPr>
              <a:spLocks noChangeArrowheads="1"/>
            </p:cNvSpPr>
            <p:nvPr userDrawn="1"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rgbClr val="8285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1800" b="0">
                <a:latin typeface="Arial" charset="0"/>
              </a:endParaRPr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BBAE84C-192B-4AA6-BF85-EA4BD0134AF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136D6-65C2-45B7-9484-E2B10E3D002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-315913"/>
            <a:ext cx="1827212" cy="62579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-315913"/>
            <a:ext cx="5334000" cy="62579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3FB2B-316D-4151-A90F-5299FDA39A8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0013" y="-315913"/>
            <a:ext cx="7313612" cy="62579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B7F46E0-68B9-4B62-BE49-0EFFD2516A2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42" name="Group 2"/>
          <p:cNvGrpSpPr>
            <a:grpSpLocks/>
          </p:cNvGrpSpPr>
          <p:nvPr/>
        </p:nvGrpSpPr>
        <p:grpSpPr bwMode="auto">
          <a:xfrm>
            <a:off x="-3222625" y="288925"/>
            <a:ext cx="11909425" cy="4724400"/>
            <a:chOff x="-2030" y="192"/>
            <a:chExt cx="7502" cy="2976"/>
          </a:xfrm>
        </p:grpSpPr>
        <p:sp>
          <p:nvSpPr>
            <p:cNvPr id="624643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4644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624645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1800" b="0">
                <a:latin typeface="Arial" charset="0"/>
              </a:endParaRPr>
            </a:p>
          </p:txBody>
        </p:sp>
      </p:grpSp>
      <p:sp>
        <p:nvSpPr>
          <p:cNvPr id="6246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464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24648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24649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2465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6741D0E-4E0F-41D8-A8B9-682AC216431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4C18B-5B34-44AD-95E0-D3BFAAF7F47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A228E-A85B-4EB7-9946-D61D5ECFD7C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8B486-AAE1-4B38-9A41-EFCCA3CA3BE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E0767-D954-49DD-8A13-604E045F1DD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8F5BF-5D58-4699-8ABA-FBDCFC85C70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E5393-EC4E-4E46-B737-605175E5154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043CF-67E5-4565-A52B-9F4F880723B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EE5A1-5106-4830-8B77-9F709B370B3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4C97E-6B80-4771-BD3F-252ED2F8FA7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51E73-B3D4-453F-8CBF-2BA27FF8E53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-315913"/>
            <a:ext cx="1827212" cy="62579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-315913"/>
            <a:ext cx="5334000" cy="62579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550AE-FCEF-46F2-AD9D-E039F097F6B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EEB1E-7A31-4D32-A2AA-0B1DF1EDD92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4DB43-3085-4371-944D-2D9CA99A7B4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F7B0D-BE6C-48E3-BC2F-D5A71439A43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1CBF7-5ABC-4064-BD90-47E10F22F16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78CF5-A632-45F3-BA2E-9761E209D93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F039A-30A6-456D-93A8-643C58A6A1D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077E3-6F85-4521-B020-BEB237104ED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3238500" y="-271463"/>
            <a:ext cx="11925300" cy="3810001"/>
            <a:chOff x="-2040" y="0"/>
            <a:chExt cx="7512" cy="2400"/>
          </a:xfrm>
        </p:grpSpPr>
        <p:sp>
          <p:nvSpPr>
            <p:cNvPr id="3075" name="AutoShape 3"/>
            <p:cNvSpPr>
              <a:spLocks noChangeArrowheads="1"/>
            </p:cNvSpPr>
            <p:nvPr userDrawn="1"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3076" name="AutoShape 4"/>
            <p:cNvSpPr>
              <a:spLocks noChangeArrowheads="1"/>
            </p:cNvSpPr>
            <p:nvPr userDrawn="1"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1800" b="0">
                <a:latin typeface="Arial" charset="0"/>
              </a:endParaRPr>
            </a:p>
          </p:txBody>
        </p:sp>
        <p:sp>
          <p:nvSpPr>
            <p:cNvPr id="3077" name="Line 5"/>
            <p:cNvSpPr>
              <a:spLocks noChangeShapeType="1"/>
            </p:cNvSpPr>
            <p:nvPr userDrawn="1"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-315913"/>
            <a:ext cx="7313612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/>
            </a:lvl1pPr>
          </a:lstStyle>
          <a:p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/>
            </a:lvl1pPr>
          </a:lstStyle>
          <a:p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fld id="{19B9AA01-FEB3-4AF5-BFA1-ABF1D3038B66}" type="slidenum">
              <a:rPr lang="ar-SA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73" r:id="rId12"/>
  </p:sldLayoutIdLst>
  <p:transition spd="med">
    <p:wheel spokes="8"/>
  </p:transition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618" name="Group 2"/>
          <p:cNvGrpSpPr>
            <a:grpSpLocks/>
          </p:cNvGrpSpPr>
          <p:nvPr/>
        </p:nvGrpSpPr>
        <p:grpSpPr bwMode="auto">
          <a:xfrm>
            <a:off x="-3238500" y="-304800"/>
            <a:ext cx="11925300" cy="3810000"/>
            <a:chOff x="-2040" y="0"/>
            <a:chExt cx="7512" cy="2400"/>
          </a:xfrm>
        </p:grpSpPr>
        <p:sp>
          <p:nvSpPr>
            <p:cNvPr id="623619" name="AutoShape 3"/>
            <p:cNvSpPr>
              <a:spLocks noChangeArrowheads="1"/>
            </p:cNvSpPr>
            <p:nvPr userDrawn="1"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623620" name="AutoShape 4"/>
            <p:cNvSpPr>
              <a:spLocks noChangeArrowheads="1"/>
            </p:cNvSpPr>
            <p:nvPr userDrawn="1"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1800" b="0">
                <a:latin typeface="Arial" charset="0"/>
              </a:endParaRPr>
            </a:p>
          </p:txBody>
        </p:sp>
        <p:sp>
          <p:nvSpPr>
            <p:cNvPr id="623621" name="Line 5"/>
            <p:cNvSpPr>
              <a:spLocks noChangeShapeType="1"/>
            </p:cNvSpPr>
            <p:nvPr userDrawn="1"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362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-315913"/>
            <a:ext cx="7313612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36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2362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/>
            </a:lvl1pPr>
          </a:lstStyle>
          <a:p>
            <a:endParaRPr lang="en-US"/>
          </a:p>
        </p:txBody>
      </p:sp>
      <p:sp>
        <p:nvSpPr>
          <p:cNvPr id="62362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/>
            </a:lvl1pPr>
          </a:lstStyle>
          <a:p>
            <a:endParaRPr lang="en-US"/>
          </a:p>
        </p:txBody>
      </p:sp>
      <p:sp>
        <p:nvSpPr>
          <p:cNvPr id="62362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fld id="{F6969524-7762-4887-AF33-7094C52ECC60}" type="slidenum">
              <a:rPr lang="ar-SA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wheel spokes="8"/>
  </p:transition>
  <p:txStyles>
    <p:titleStyle>
      <a:lvl1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64.wmf"/><Relationship Id="rId5" Type="http://schemas.openxmlformats.org/officeDocument/2006/relationships/oleObject" Target="../embeddings/oleObject262.bin"/><Relationship Id="rId4" Type="http://schemas.openxmlformats.org/officeDocument/2006/relationships/image" Target="../media/image263.wmf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wmf"/><Relationship Id="rId13" Type="http://schemas.openxmlformats.org/officeDocument/2006/relationships/oleObject" Target="../embeddings/oleObject268.bin"/><Relationship Id="rId3" Type="http://schemas.openxmlformats.org/officeDocument/2006/relationships/oleObject" Target="../embeddings/oleObject263.bin"/><Relationship Id="rId7" Type="http://schemas.openxmlformats.org/officeDocument/2006/relationships/oleObject" Target="../embeddings/oleObject265.bin"/><Relationship Id="rId12" Type="http://schemas.openxmlformats.org/officeDocument/2006/relationships/image" Target="../media/image269.wmf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271.wmf"/><Relationship Id="rId1" Type="http://schemas.openxmlformats.org/officeDocument/2006/relationships/vmlDrawing" Target="../drawings/vmlDrawing63.vml"/><Relationship Id="rId6" Type="http://schemas.openxmlformats.org/officeDocument/2006/relationships/image" Target="../media/image266.wmf"/><Relationship Id="rId11" Type="http://schemas.openxmlformats.org/officeDocument/2006/relationships/oleObject" Target="../embeddings/oleObject267.bin"/><Relationship Id="rId5" Type="http://schemas.openxmlformats.org/officeDocument/2006/relationships/oleObject" Target="../embeddings/oleObject264.bin"/><Relationship Id="rId15" Type="http://schemas.openxmlformats.org/officeDocument/2006/relationships/oleObject" Target="../embeddings/oleObject269.bin"/><Relationship Id="rId10" Type="http://schemas.openxmlformats.org/officeDocument/2006/relationships/image" Target="../media/image268.wmf"/><Relationship Id="rId4" Type="http://schemas.openxmlformats.org/officeDocument/2006/relationships/image" Target="../media/image265.wmf"/><Relationship Id="rId9" Type="http://schemas.openxmlformats.org/officeDocument/2006/relationships/oleObject" Target="../embeddings/oleObject266.bin"/><Relationship Id="rId14" Type="http://schemas.openxmlformats.org/officeDocument/2006/relationships/image" Target="../media/image270.wmf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19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wmf"/><Relationship Id="rId3" Type="http://schemas.openxmlformats.org/officeDocument/2006/relationships/oleObject" Target="../embeddings/oleObject270.bin"/><Relationship Id="rId7" Type="http://schemas.openxmlformats.org/officeDocument/2006/relationships/oleObject" Target="../embeddings/oleObject27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74.wmf"/><Relationship Id="rId5" Type="http://schemas.openxmlformats.org/officeDocument/2006/relationships/oleObject" Target="../embeddings/oleObject271.bin"/><Relationship Id="rId4" Type="http://schemas.openxmlformats.org/officeDocument/2006/relationships/image" Target="../media/image273.wmf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wmf"/><Relationship Id="rId13" Type="http://schemas.openxmlformats.org/officeDocument/2006/relationships/oleObject" Target="../embeddings/oleObject278.bin"/><Relationship Id="rId3" Type="http://schemas.openxmlformats.org/officeDocument/2006/relationships/oleObject" Target="../embeddings/oleObject273.bin"/><Relationship Id="rId7" Type="http://schemas.openxmlformats.org/officeDocument/2006/relationships/oleObject" Target="../embeddings/oleObject275.bin"/><Relationship Id="rId12" Type="http://schemas.openxmlformats.org/officeDocument/2006/relationships/image" Target="../media/image280.wmf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282.wmf"/><Relationship Id="rId1" Type="http://schemas.openxmlformats.org/officeDocument/2006/relationships/vmlDrawing" Target="../drawings/vmlDrawing65.vml"/><Relationship Id="rId6" Type="http://schemas.openxmlformats.org/officeDocument/2006/relationships/image" Target="../media/image277.wmf"/><Relationship Id="rId11" Type="http://schemas.openxmlformats.org/officeDocument/2006/relationships/oleObject" Target="../embeddings/oleObject277.bin"/><Relationship Id="rId5" Type="http://schemas.openxmlformats.org/officeDocument/2006/relationships/oleObject" Target="../embeddings/oleObject274.bin"/><Relationship Id="rId15" Type="http://schemas.openxmlformats.org/officeDocument/2006/relationships/oleObject" Target="../embeddings/oleObject279.bin"/><Relationship Id="rId10" Type="http://schemas.openxmlformats.org/officeDocument/2006/relationships/image" Target="../media/image279.wmf"/><Relationship Id="rId4" Type="http://schemas.openxmlformats.org/officeDocument/2006/relationships/image" Target="../media/image276.wmf"/><Relationship Id="rId9" Type="http://schemas.openxmlformats.org/officeDocument/2006/relationships/oleObject" Target="../embeddings/oleObject276.bin"/><Relationship Id="rId14" Type="http://schemas.openxmlformats.org/officeDocument/2006/relationships/image" Target="../media/image281.wmf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wmf"/><Relationship Id="rId3" Type="http://schemas.openxmlformats.org/officeDocument/2006/relationships/oleObject" Target="../embeddings/oleObject280.bin"/><Relationship Id="rId7" Type="http://schemas.openxmlformats.org/officeDocument/2006/relationships/oleObject" Target="../embeddings/oleObject28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284.wmf"/><Relationship Id="rId5" Type="http://schemas.openxmlformats.org/officeDocument/2006/relationships/oleObject" Target="../embeddings/oleObject281.bin"/><Relationship Id="rId4" Type="http://schemas.openxmlformats.org/officeDocument/2006/relationships/image" Target="../media/image283.wmf"/><Relationship Id="rId9" Type="http://schemas.openxmlformats.org/officeDocument/2006/relationships/image" Target="../media/image286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wmf"/><Relationship Id="rId3" Type="http://schemas.openxmlformats.org/officeDocument/2006/relationships/oleObject" Target="../embeddings/oleObject283.bin"/><Relationship Id="rId7" Type="http://schemas.openxmlformats.org/officeDocument/2006/relationships/oleObject" Target="../embeddings/oleObject285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288.wmf"/><Relationship Id="rId5" Type="http://schemas.openxmlformats.org/officeDocument/2006/relationships/oleObject" Target="../embeddings/oleObject284.bin"/><Relationship Id="rId10" Type="http://schemas.openxmlformats.org/officeDocument/2006/relationships/image" Target="../media/image290.wmf"/><Relationship Id="rId4" Type="http://schemas.openxmlformats.org/officeDocument/2006/relationships/image" Target="../media/image287.wmf"/><Relationship Id="rId9" Type="http://schemas.openxmlformats.org/officeDocument/2006/relationships/oleObject" Target="../embeddings/oleObject286.bin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3.wmf"/><Relationship Id="rId13" Type="http://schemas.openxmlformats.org/officeDocument/2006/relationships/oleObject" Target="../embeddings/oleObject292.bin"/><Relationship Id="rId3" Type="http://schemas.openxmlformats.org/officeDocument/2006/relationships/oleObject" Target="../embeddings/oleObject287.bin"/><Relationship Id="rId7" Type="http://schemas.openxmlformats.org/officeDocument/2006/relationships/oleObject" Target="../embeddings/oleObject289.bin"/><Relationship Id="rId12" Type="http://schemas.openxmlformats.org/officeDocument/2006/relationships/image" Target="../media/image295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292.wmf"/><Relationship Id="rId11" Type="http://schemas.openxmlformats.org/officeDocument/2006/relationships/oleObject" Target="../embeddings/oleObject291.bin"/><Relationship Id="rId5" Type="http://schemas.openxmlformats.org/officeDocument/2006/relationships/oleObject" Target="../embeddings/oleObject288.bin"/><Relationship Id="rId10" Type="http://schemas.openxmlformats.org/officeDocument/2006/relationships/image" Target="../media/image294.wmf"/><Relationship Id="rId4" Type="http://schemas.openxmlformats.org/officeDocument/2006/relationships/image" Target="../media/image291.wmf"/><Relationship Id="rId9" Type="http://schemas.openxmlformats.org/officeDocument/2006/relationships/oleObject" Target="../embeddings/oleObject290.bin"/><Relationship Id="rId14" Type="http://schemas.openxmlformats.org/officeDocument/2006/relationships/image" Target="../media/image296.wmf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9.wmf"/><Relationship Id="rId3" Type="http://schemas.openxmlformats.org/officeDocument/2006/relationships/oleObject" Target="../embeddings/oleObject293.bin"/><Relationship Id="rId7" Type="http://schemas.openxmlformats.org/officeDocument/2006/relationships/oleObject" Target="../embeddings/oleObject295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298.wmf"/><Relationship Id="rId5" Type="http://schemas.openxmlformats.org/officeDocument/2006/relationships/oleObject" Target="../embeddings/oleObject294.bin"/><Relationship Id="rId4" Type="http://schemas.openxmlformats.org/officeDocument/2006/relationships/image" Target="../media/image29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wmf"/><Relationship Id="rId13" Type="http://schemas.openxmlformats.org/officeDocument/2006/relationships/oleObject" Target="../embeddings/oleObject301.bin"/><Relationship Id="rId3" Type="http://schemas.openxmlformats.org/officeDocument/2006/relationships/oleObject" Target="../embeddings/oleObject296.bin"/><Relationship Id="rId7" Type="http://schemas.openxmlformats.org/officeDocument/2006/relationships/oleObject" Target="../embeddings/oleObject298.bin"/><Relationship Id="rId12" Type="http://schemas.openxmlformats.org/officeDocument/2006/relationships/image" Target="../media/image304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301.wmf"/><Relationship Id="rId11" Type="http://schemas.openxmlformats.org/officeDocument/2006/relationships/oleObject" Target="../embeddings/oleObject300.bin"/><Relationship Id="rId5" Type="http://schemas.openxmlformats.org/officeDocument/2006/relationships/oleObject" Target="../embeddings/oleObject297.bin"/><Relationship Id="rId10" Type="http://schemas.openxmlformats.org/officeDocument/2006/relationships/image" Target="../media/image303.wmf"/><Relationship Id="rId4" Type="http://schemas.openxmlformats.org/officeDocument/2006/relationships/image" Target="../media/image300.wmf"/><Relationship Id="rId9" Type="http://schemas.openxmlformats.org/officeDocument/2006/relationships/oleObject" Target="../embeddings/oleObject299.bin"/><Relationship Id="rId14" Type="http://schemas.openxmlformats.org/officeDocument/2006/relationships/image" Target="../media/image305.w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307.wmf"/><Relationship Id="rId5" Type="http://schemas.openxmlformats.org/officeDocument/2006/relationships/oleObject" Target="../embeddings/oleObject303.bin"/><Relationship Id="rId4" Type="http://schemas.openxmlformats.org/officeDocument/2006/relationships/image" Target="../media/image306.wm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4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309.png"/><Relationship Id="rId4" Type="http://schemas.openxmlformats.org/officeDocument/2006/relationships/image" Target="../media/image308.wmf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5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3.vml"/><Relationship Id="rId4" Type="http://schemas.openxmlformats.org/officeDocument/2006/relationships/image" Target="../media/image310.wmf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3.wmf"/><Relationship Id="rId3" Type="http://schemas.openxmlformats.org/officeDocument/2006/relationships/oleObject" Target="../embeddings/oleObject306.bin"/><Relationship Id="rId7" Type="http://schemas.openxmlformats.org/officeDocument/2006/relationships/oleObject" Target="../embeddings/oleObject308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312.wmf"/><Relationship Id="rId5" Type="http://schemas.openxmlformats.org/officeDocument/2006/relationships/oleObject" Target="../embeddings/oleObject307.bin"/><Relationship Id="rId4" Type="http://schemas.openxmlformats.org/officeDocument/2006/relationships/image" Target="../media/image311.wmf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6.wmf"/><Relationship Id="rId3" Type="http://schemas.openxmlformats.org/officeDocument/2006/relationships/oleObject" Target="../embeddings/oleObject309.bin"/><Relationship Id="rId7" Type="http://schemas.openxmlformats.org/officeDocument/2006/relationships/oleObject" Target="../embeddings/oleObject31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315.wmf"/><Relationship Id="rId5" Type="http://schemas.openxmlformats.org/officeDocument/2006/relationships/oleObject" Target="../embeddings/oleObject310.bin"/><Relationship Id="rId4" Type="http://schemas.openxmlformats.org/officeDocument/2006/relationships/image" Target="../media/image314.wmf"/><Relationship Id="rId9" Type="http://schemas.openxmlformats.org/officeDocument/2006/relationships/image" Target="../media/image317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wmf"/><Relationship Id="rId3" Type="http://schemas.openxmlformats.org/officeDocument/2006/relationships/oleObject" Target="../embeddings/oleObject312.bin"/><Relationship Id="rId7" Type="http://schemas.openxmlformats.org/officeDocument/2006/relationships/oleObject" Target="../embeddings/oleObject314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319.wmf"/><Relationship Id="rId5" Type="http://schemas.openxmlformats.org/officeDocument/2006/relationships/oleObject" Target="../embeddings/oleObject313.bin"/><Relationship Id="rId10" Type="http://schemas.openxmlformats.org/officeDocument/2006/relationships/image" Target="../media/image321.wmf"/><Relationship Id="rId4" Type="http://schemas.openxmlformats.org/officeDocument/2006/relationships/image" Target="../media/image318.wmf"/><Relationship Id="rId9" Type="http://schemas.openxmlformats.org/officeDocument/2006/relationships/oleObject" Target="../embeddings/oleObject315.bin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6.bin"/><Relationship Id="rId7" Type="http://schemas.openxmlformats.org/officeDocument/2006/relationships/image" Target="../media/image324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323.wmf"/><Relationship Id="rId5" Type="http://schemas.openxmlformats.org/officeDocument/2006/relationships/oleObject" Target="../embeddings/oleObject317.bin"/><Relationship Id="rId4" Type="http://schemas.openxmlformats.org/officeDocument/2006/relationships/image" Target="../media/image322.wm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8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326.wmf"/><Relationship Id="rId5" Type="http://schemas.openxmlformats.org/officeDocument/2006/relationships/oleObject" Target="../embeddings/oleObject319.bin"/><Relationship Id="rId4" Type="http://schemas.openxmlformats.org/officeDocument/2006/relationships/image" Target="../media/image325.wmf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0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328.wmf"/><Relationship Id="rId5" Type="http://schemas.openxmlformats.org/officeDocument/2006/relationships/oleObject" Target="../embeddings/oleObject321.bin"/><Relationship Id="rId4" Type="http://schemas.openxmlformats.org/officeDocument/2006/relationships/image" Target="../media/image32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0.vml"/><Relationship Id="rId5" Type="http://schemas.openxmlformats.org/officeDocument/2006/relationships/image" Target="../media/image329.wmf"/><Relationship Id="rId4" Type="http://schemas.openxmlformats.org/officeDocument/2006/relationships/oleObject" Target="../embeddings/oleObject322.bin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3.wmf"/><Relationship Id="rId13" Type="http://schemas.openxmlformats.org/officeDocument/2006/relationships/oleObject" Target="../embeddings/oleObject328.bin"/><Relationship Id="rId18" Type="http://schemas.openxmlformats.org/officeDocument/2006/relationships/image" Target="../media/image337.wmf"/><Relationship Id="rId3" Type="http://schemas.openxmlformats.org/officeDocument/2006/relationships/oleObject" Target="../embeddings/oleObject323.bin"/><Relationship Id="rId7" Type="http://schemas.openxmlformats.org/officeDocument/2006/relationships/oleObject" Target="../embeddings/oleObject325.bin"/><Relationship Id="rId12" Type="http://schemas.openxmlformats.org/officeDocument/2006/relationships/image" Target="../media/image335.wmf"/><Relationship Id="rId17" Type="http://schemas.openxmlformats.org/officeDocument/2006/relationships/oleObject" Target="../embeddings/oleObject331.bin"/><Relationship Id="rId2" Type="http://schemas.openxmlformats.org/officeDocument/2006/relationships/slideLayout" Target="../slideLayouts/slideLayout19.xml"/><Relationship Id="rId16" Type="http://schemas.openxmlformats.org/officeDocument/2006/relationships/oleObject" Target="../embeddings/oleObject330.bin"/><Relationship Id="rId20" Type="http://schemas.openxmlformats.org/officeDocument/2006/relationships/image" Target="../media/image338.wmf"/><Relationship Id="rId1" Type="http://schemas.openxmlformats.org/officeDocument/2006/relationships/vmlDrawing" Target="../drawings/vmlDrawing81.vml"/><Relationship Id="rId6" Type="http://schemas.openxmlformats.org/officeDocument/2006/relationships/image" Target="../media/image332.wmf"/><Relationship Id="rId11" Type="http://schemas.openxmlformats.org/officeDocument/2006/relationships/oleObject" Target="../embeddings/oleObject327.bin"/><Relationship Id="rId5" Type="http://schemas.openxmlformats.org/officeDocument/2006/relationships/oleObject" Target="../embeddings/oleObject324.bin"/><Relationship Id="rId15" Type="http://schemas.openxmlformats.org/officeDocument/2006/relationships/oleObject" Target="../embeddings/oleObject329.bin"/><Relationship Id="rId10" Type="http://schemas.openxmlformats.org/officeDocument/2006/relationships/image" Target="../media/image334.wmf"/><Relationship Id="rId19" Type="http://schemas.openxmlformats.org/officeDocument/2006/relationships/oleObject" Target="../embeddings/oleObject332.bin"/><Relationship Id="rId4" Type="http://schemas.openxmlformats.org/officeDocument/2006/relationships/image" Target="../media/image331.wmf"/><Relationship Id="rId9" Type="http://schemas.openxmlformats.org/officeDocument/2006/relationships/oleObject" Target="../embeddings/oleObject326.bin"/><Relationship Id="rId14" Type="http://schemas.openxmlformats.org/officeDocument/2006/relationships/image" Target="../media/image336.wmf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9.wmf"/><Relationship Id="rId3" Type="http://schemas.openxmlformats.org/officeDocument/2006/relationships/oleObject" Target="../embeddings/oleObject333.bin"/><Relationship Id="rId7" Type="http://schemas.openxmlformats.org/officeDocument/2006/relationships/oleObject" Target="../embeddings/oleObject335.bin"/><Relationship Id="rId12" Type="http://schemas.openxmlformats.org/officeDocument/2006/relationships/oleObject" Target="../embeddings/oleObject339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334.wmf"/><Relationship Id="rId11" Type="http://schemas.openxmlformats.org/officeDocument/2006/relationships/oleObject" Target="../embeddings/oleObject338.bin"/><Relationship Id="rId5" Type="http://schemas.openxmlformats.org/officeDocument/2006/relationships/oleObject" Target="../embeddings/oleObject334.bin"/><Relationship Id="rId10" Type="http://schemas.openxmlformats.org/officeDocument/2006/relationships/oleObject" Target="../embeddings/oleObject337.bin"/><Relationship Id="rId4" Type="http://schemas.openxmlformats.org/officeDocument/2006/relationships/image" Target="../media/image335.wmf"/><Relationship Id="rId9" Type="http://schemas.openxmlformats.org/officeDocument/2006/relationships/oleObject" Target="../embeddings/oleObject336.bin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3.bin"/><Relationship Id="rId13" Type="http://schemas.openxmlformats.org/officeDocument/2006/relationships/image" Target="../media/image343.wmf"/><Relationship Id="rId18" Type="http://schemas.openxmlformats.org/officeDocument/2006/relationships/oleObject" Target="../embeddings/oleObject348.bin"/><Relationship Id="rId3" Type="http://schemas.openxmlformats.org/officeDocument/2006/relationships/oleObject" Target="../embeddings/oleObject340.bin"/><Relationship Id="rId21" Type="http://schemas.openxmlformats.org/officeDocument/2006/relationships/image" Target="../media/image347.wmf"/><Relationship Id="rId7" Type="http://schemas.openxmlformats.org/officeDocument/2006/relationships/oleObject" Target="../embeddings/oleObject342.bin"/><Relationship Id="rId12" Type="http://schemas.openxmlformats.org/officeDocument/2006/relationships/oleObject" Target="../embeddings/oleObject345.bin"/><Relationship Id="rId17" Type="http://schemas.openxmlformats.org/officeDocument/2006/relationships/image" Target="../media/image345.wmf"/><Relationship Id="rId2" Type="http://schemas.openxmlformats.org/officeDocument/2006/relationships/slideLayout" Target="../slideLayouts/slideLayout19.xml"/><Relationship Id="rId16" Type="http://schemas.openxmlformats.org/officeDocument/2006/relationships/oleObject" Target="../embeddings/oleObject347.bin"/><Relationship Id="rId20" Type="http://schemas.openxmlformats.org/officeDocument/2006/relationships/oleObject" Target="../embeddings/oleObject349.bin"/><Relationship Id="rId1" Type="http://schemas.openxmlformats.org/officeDocument/2006/relationships/vmlDrawing" Target="../drawings/vmlDrawing83.vml"/><Relationship Id="rId6" Type="http://schemas.openxmlformats.org/officeDocument/2006/relationships/image" Target="../media/image334.wmf"/><Relationship Id="rId11" Type="http://schemas.openxmlformats.org/officeDocument/2006/relationships/image" Target="../media/image342.wmf"/><Relationship Id="rId5" Type="http://schemas.openxmlformats.org/officeDocument/2006/relationships/oleObject" Target="../embeddings/oleObject341.bin"/><Relationship Id="rId15" Type="http://schemas.openxmlformats.org/officeDocument/2006/relationships/image" Target="../media/image344.wmf"/><Relationship Id="rId10" Type="http://schemas.openxmlformats.org/officeDocument/2006/relationships/oleObject" Target="../embeddings/oleObject344.bin"/><Relationship Id="rId19" Type="http://schemas.openxmlformats.org/officeDocument/2006/relationships/image" Target="../media/image346.wmf"/><Relationship Id="rId4" Type="http://schemas.openxmlformats.org/officeDocument/2006/relationships/image" Target="../media/image340.wmf"/><Relationship Id="rId9" Type="http://schemas.openxmlformats.org/officeDocument/2006/relationships/image" Target="../media/image341.wmf"/><Relationship Id="rId14" Type="http://schemas.openxmlformats.org/officeDocument/2006/relationships/oleObject" Target="../embeddings/oleObject346.bin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wmf"/><Relationship Id="rId13" Type="http://schemas.openxmlformats.org/officeDocument/2006/relationships/oleObject" Target="../embeddings/oleObject355.bin"/><Relationship Id="rId3" Type="http://schemas.openxmlformats.org/officeDocument/2006/relationships/oleObject" Target="../embeddings/oleObject350.bin"/><Relationship Id="rId7" Type="http://schemas.openxmlformats.org/officeDocument/2006/relationships/oleObject" Target="../embeddings/oleObject352.bin"/><Relationship Id="rId12" Type="http://schemas.openxmlformats.org/officeDocument/2006/relationships/image" Target="../media/image352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349.wmf"/><Relationship Id="rId11" Type="http://schemas.openxmlformats.org/officeDocument/2006/relationships/oleObject" Target="../embeddings/oleObject354.bin"/><Relationship Id="rId5" Type="http://schemas.openxmlformats.org/officeDocument/2006/relationships/oleObject" Target="../embeddings/oleObject351.bin"/><Relationship Id="rId10" Type="http://schemas.openxmlformats.org/officeDocument/2006/relationships/image" Target="../media/image351.wmf"/><Relationship Id="rId4" Type="http://schemas.openxmlformats.org/officeDocument/2006/relationships/image" Target="../media/image348.wmf"/><Relationship Id="rId9" Type="http://schemas.openxmlformats.org/officeDocument/2006/relationships/oleObject" Target="../embeddings/oleObject353.bin"/><Relationship Id="rId14" Type="http://schemas.openxmlformats.org/officeDocument/2006/relationships/image" Target="../media/image353.wmf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6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5.vml"/><Relationship Id="rId5" Type="http://schemas.openxmlformats.org/officeDocument/2006/relationships/image" Target="../media/image355.png"/><Relationship Id="rId4" Type="http://schemas.openxmlformats.org/officeDocument/2006/relationships/image" Target="../media/image354.wmf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8.wmf"/><Relationship Id="rId3" Type="http://schemas.openxmlformats.org/officeDocument/2006/relationships/oleObject" Target="../embeddings/oleObject357.bin"/><Relationship Id="rId7" Type="http://schemas.openxmlformats.org/officeDocument/2006/relationships/oleObject" Target="../embeddings/oleObject359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357.wmf"/><Relationship Id="rId5" Type="http://schemas.openxmlformats.org/officeDocument/2006/relationships/oleObject" Target="../embeddings/oleObject358.bin"/><Relationship Id="rId10" Type="http://schemas.openxmlformats.org/officeDocument/2006/relationships/image" Target="../media/image359.wmf"/><Relationship Id="rId4" Type="http://schemas.openxmlformats.org/officeDocument/2006/relationships/image" Target="../media/image356.wmf"/><Relationship Id="rId9" Type="http://schemas.openxmlformats.org/officeDocument/2006/relationships/oleObject" Target="../embeddings/oleObject360.bin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2.wmf"/><Relationship Id="rId3" Type="http://schemas.openxmlformats.org/officeDocument/2006/relationships/oleObject" Target="../embeddings/oleObject361.bin"/><Relationship Id="rId7" Type="http://schemas.openxmlformats.org/officeDocument/2006/relationships/oleObject" Target="../embeddings/oleObject363.bin"/><Relationship Id="rId12" Type="http://schemas.openxmlformats.org/officeDocument/2006/relationships/image" Target="../media/image364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361.wmf"/><Relationship Id="rId11" Type="http://schemas.openxmlformats.org/officeDocument/2006/relationships/oleObject" Target="../embeddings/oleObject365.bin"/><Relationship Id="rId5" Type="http://schemas.openxmlformats.org/officeDocument/2006/relationships/oleObject" Target="../embeddings/oleObject362.bin"/><Relationship Id="rId10" Type="http://schemas.openxmlformats.org/officeDocument/2006/relationships/image" Target="../media/image363.wmf"/><Relationship Id="rId4" Type="http://schemas.openxmlformats.org/officeDocument/2006/relationships/image" Target="../media/image360.wmf"/><Relationship Id="rId9" Type="http://schemas.openxmlformats.org/officeDocument/2006/relationships/oleObject" Target="../embeddings/oleObject364.bin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7.wmf"/><Relationship Id="rId13" Type="http://schemas.openxmlformats.org/officeDocument/2006/relationships/oleObject" Target="../embeddings/oleObject371.bin"/><Relationship Id="rId3" Type="http://schemas.openxmlformats.org/officeDocument/2006/relationships/oleObject" Target="../embeddings/oleObject366.bin"/><Relationship Id="rId7" Type="http://schemas.openxmlformats.org/officeDocument/2006/relationships/oleObject" Target="../embeddings/oleObject368.bin"/><Relationship Id="rId12" Type="http://schemas.openxmlformats.org/officeDocument/2006/relationships/image" Target="../media/image369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366.wmf"/><Relationship Id="rId11" Type="http://schemas.openxmlformats.org/officeDocument/2006/relationships/oleObject" Target="../embeddings/oleObject370.bin"/><Relationship Id="rId5" Type="http://schemas.openxmlformats.org/officeDocument/2006/relationships/oleObject" Target="../embeddings/oleObject367.bin"/><Relationship Id="rId10" Type="http://schemas.openxmlformats.org/officeDocument/2006/relationships/image" Target="../media/image368.wmf"/><Relationship Id="rId4" Type="http://schemas.openxmlformats.org/officeDocument/2006/relationships/image" Target="../media/image365.wmf"/><Relationship Id="rId9" Type="http://schemas.openxmlformats.org/officeDocument/2006/relationships/oleObject" Target="../embeddings/oleObject369.bin"/><Relationship Id="rId14" Type="http://schemas.openxmlformats.org/officeDocument/2006/relationships/image" Target="../media/image37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3.wmf"/><Relationship Id="rId3" Type="http://schemas.openxmlformats.org/officeDocument/2006/relationships/oleObject" Target="../embeddings/oleObject372.bin"/><Relationship Id="rId7" Type="http://schemas.openxmlformats.org/officeDocument/2006/relationships/oleObject" Target="../embeddings/oleObject374.bin"/><Relationship Id="rId12" Type="http://schemas.openxmlformats.org/officeDocument/2006/relationships/image" Target="../media/image375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372.wmf"/><Relationship Id="rId11" Type="http://schemas.openxmlformats.org/officeDocument/2006/relationships/oleObject" Target="../embeddings/oleObject376.bin"/><Relationship Id="rId5" Type="http://schemas.openxmlformats.org/officeDocument/2006/relationships/oleObject" Target="../embeddings/oleObject373.bin"/><Relationship Id="rId10" Type="http://schemas.openxmlformats.org/officeDocument/2006/relationships/image" Target="../media/image374.wmf"/><Relationship Id="rId4" Type="http://schemas.openxmlformats.org/officeDocument/2006/relationships/image" Target="../media/image371.wmf"/><Relationship Id="rId9" Type="http://schemas.openxmlformats.org/officeDocument/2006/relationships/oleObject" Target="../embeddings/oleObject375.bin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7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377.wmf"/><Relationship Id="rId5" Type="http://schemas.openxmlformats.org/officeDocument/2006/relationships/oleObject" Target="../embeddings/oleObject378.bin"/><Relationship Id="rId4" Type="http://schemas.openxmlformats.org/officeDocument/2006/relationships/image" Target="../media/image376.wmf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wmf"/><Relationship Id="rId13" Type="http://schemas.openxmlformats.org/officeDocument/2006/relationships/oleObject" Target="../embeddings/oleObject384.bin"/><Relationship Id="rId18" Type="http://schemas.openxmlformats.org/officeDocument/2006/relationships/image" Target="../media/image384.wmf"/><Relationship Id="rId3" Type="http://schemas.openxmlformats.org/officeDocument/2006/relationships/oleObject" Target="../embeddings/oleObject379.bin"/><Relationship Id="rId21" Type="http://schemas.openxmlformats.org/officeDocument/2006/relationships/oleObject" Target="../embeddings/oleObject388.bin"/><Relationship Id="rId7" Type="http://schemas.openxmlformats.org/officeDocument/2006/relationships/oleObject" Target="../embeddings/oleObject381.bin"/><Relationship Id="rId12" Type="http://schemas.openxmlformats.org/officeDocument/2006/relationships/image" Target="../media/image382.wmf"/><Relationship Id="rId17" Type="http://schemas.openxmlformats.org/officeDocument/2006/relationships/oleObject" Target="../embeddings/oleObject386.bin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383.wmf"/><Relationship Id="rId20" Type="http://schemas.openxmlformats.org/officeDocument/2006/relationships/image" Target="../media/image385.wmf"/><Relationship Id="rId1" Type="http://schemas.openxmlformats.org/officeDocument/2006/relationships/vmlDrawing" Target="../drawings/vmlDrawing91.vml"/><Relationship Id="rId6" Type="http://schemas.openxmlformats.org/officeDocument/2006/relationships/image" Target="../media/image379.wmf"/><Relationship Id="rId11" Type="http://schemas.openxmlformats.org/officeDocument/2006/relationships/oleObject" Target="../embeddings/oleObject383.bin"/><Relationship Id="rId5" Type="http://schemas.openxmlformats.org/officeDocument/2006/relationships/oleObject" Target="../embeddings/oleObject380.bin"/><Relationship Id="rId15" Type="http://schemas.openxmlformats.org/officeDocument/2006/relationships/oleObject" Target="../embeddings/oleObject385.bin"/><Relationship Id="rId10" Type="http://schemas.openxmlformats.org/officeDocument/2006/relationships/image" Target="../media/image381.wmf"/><Relationship Id="rId19" Type="http://schemas.openxmlformats.org/officeDocument/2006/relationships/oleObject" Target="../embeddings/oleObject387.bin"/><Relationship Id="rId4" Type="http://schemas.openxmlformats.org/officeDocument/2006/relationships/image" Target="../media/image378.wmf"/><Relationship Id="rId9" Type="http://schemas.openxmlformats.org/officeDocument/2006/relationships/oleObject" Target="../embeddings/oleObject382.bin"/><Relationship Id="rId14" Type="http://schemas.openxmlformats.org/officeDocument/2006/relationships/image" Target="../media/image340.wmf"/><Relationship Id="rId22" Type="http://schemas.openxmlformats.org/officeDocument/2006/relationships/image" Target="../media/image386.wmf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9.wmf"/><Relationship Id="rId13" Type="http://schemas.openxmlformats.org/officeDocument/2006/relationships/oleObject" Target="../embeddings/oleObject394.bin"/><Relationship Id="rId18" Type="http://schemas.openxmlformats.org/officeDocument/2006/relationships/image" Target="../media/image394.wmf"/><Relationship Id="rId3" Type="http://schemas.openxmlformats.org/officeDocument/2006/relationships/oleObject" Target="../embeddings/oleObject389.bin"/><Relationship Id="rId7" Type="http://schemas.openxmlformats.org/officeDocument/2006/relationships/oleObject" Target="../embeddings/oleObject391.bin"/><Relationship Id="rId12" Type="http://schemas.openxmlformats.org/officeDocument/2006/relationships/image" Target="../media/image391.wmf"/><Relationship Id="rId17" Type="http://schemas.openxmlformats.org/officeDocument/2006/relationships/oleObject" Target="../embeddings/oleObject396.bin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393.wmf"/><Relationship Id="rId1" Type="http://schemas.openxmlformats.org/officeDocument/2006/relationships/vmlDrawing" Target="../drawings/vmlDrawing92.vml"/><Relationship Id="rId6" Type="http://schemas.openxmlformats.org/officeDocument/2006/relationships/image" Target="../media/image388.wmf"/><Relationship Id="rId11" Type="http://schemas.openxmlformats.org/officeDocument/2006/relationships/oleObject" Target="../embeddings/oleObject393.bin"/><Relationship Id="rId5" Type="http://schemas.openxmlformats.org/officeDocument/2006/relationships/oleObject" Target="../embeddings/oleObject390.bin"/><Relationship Id="rId15" Type="http://schemas.openxmlformats.org/officeDocument/2006/relationships/oleObject" Target="../embeddings/oleObject395.bin"/><Relationship Id="rId10" Type="http://schemas.openxmlformats.org/officeDocument/2006/relationships/image" Target="../media/image390.wmf"/><Relationship Id="rId19" Type="http://schemas.openxmlformats.org/officeDocument/2006/relationships/image" Target="../media/image395.png"/><Relationship Id="rId4" Type="http://schemas.openxmlformats.org/officeDocument/2006/relationships/image" Target="../media/image387.wmf"/><Relationship Id="rId9" Type="http://schemas.openxmlformats.org/officeDocument/2006/relationships/oleObject" Target="../embeddings/oleObject392.bin"/><Relationship Id="rId14" Type="http://schemas.openxmlformats.org/officeDocument/2006/relationships/image" Target="../media/image392.wmf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7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93.vml"/><Relationship Id="rId4" Type="http://schemas.openxmlformats.org/officeDocument/2006/relationships/image" Target="../media/image396.wmf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9.wmf"/><Relationship Id="rId13" Type="http://schemas.openxmlformats.org/officeDocument/2006/relationships/oleObject" Target="../embeddings/oleObject403.bin"/><Relationship Id="rId3" Type="http://schemas.openxmlformats.org/officeDocument/2006/relationships/oleObject" Target="../embeddings/oleObject398.bin"/><Relationship Id="rId7" Type="http://schemas.openxmlformats.org/officeDocument/2006/relationships/oleObject" Target="../embeddings/oleObject400.bin"/><Relationship Id="rId12" Type="http://schemas.openxmlformats.org/officeDocument/2006/relationships/image" Target="../media/image40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03.wmf"/><Relationship Id="rId1" Type="http://schemas.openxmlformats.org/officeDocument/2006/relationships/vmlDrawing" Target="../drawings/vmlDrawing94.vml"/><Relationship Id="rId6" Type="http://schemas.openxmlformats.org/officeDocument/2006/relationships/image" Target="../media/image398.wmf"/><Relationship Id="rId11" Type="http://schemas.openxmlformats.org/officeDocument/2006/relationships/oleObject" Target="../embeddings/oleObject402.bin"/><Relationship Id="rId5" Type="http://schemas.openxmlformats.org/officeDocument/2006/relationships/oleObject" Target="../embeddings/oleObject399.bin"/><Relationship Id="rId15" Type="http://schemas.openxmlformats.org/officeDocument/2006/relationships/oleObject" Target="../embeddings/oleObject404.bin"/><Relationship Id="rId10" Type="http://schemas.openxmlformats.org/officeDocument/2006/relationships/image" Target="../media/image400.wmf"/><Relationship Id="rId4" Type="http://schemas.openxmlformats.org/officeDocument/2006/relationships/image" Target="../media/image397.wmf"/><Relationship Id="rId9" Type="http://schemas.openxmlformats.org/officeDocument/2006/relationships/oleObject" Target="../embeddings/oleObject401.bin"/><Relationship Id="rId14" Type="http://schemas.openxmlformats.org/officeDocument/2006/relationships/image" Target="../media/image402.wmf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6.wmf"/><Relationship Id="rId13" Type="http://schemas.openxmlformats.org/officeDocument/2006/relationships/oleObject" Target="../embeddings/oleObject410.bin"/><Relationship Id="rId3" Type="http://schemas.openxmlformats.org/officeDocument/2006/relationships/oleObject" Target="../embeddings/oleObject405.bin"/><Relationship Id="rId7" Type="http://schemas.openxmlformats.org/officeDocument/2006/relationships/oleObject" Target="../embeddings/oleObject407.bin"/><Relationship Id="rId12" Type="http://schemas.openxmlformats.org/officeDocument/2006/relationships/image" Target="../media/image40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405.wmf"/><Relationship Id="rId11" Type="http://schemas.openxmlformats.org/officeDocument/2006/relationships/oleObject" Target="../embeddings/oleObject409.bin"/><Relationship Id="rId5" Type="http://schemas.openxmlformats.org/officeDocument/2006/relationships/oleObject" Target="../embeddings/oleObject406.bin"/><Relationship Id="rId10" Type="http://schemas.openxmlformats.org/officeDocument/2006/relationships/image" Target="../media/image407.wmf"/><Relationship Id="rId4" Type="http://schemas.openxmlformats.org/officeDocument/2006/relationships/image" Target="../media/image404.wmf"/><Relationship Id="rId9" Type="http://schemas.openxmlformats.org/officeDocument/2006/relationships/oleObject" Target="../embeddings/oleObject408.bin"/><Relationship Id="rId14" Type="http://schemas.openxmlformats.org/officeDocument/2006/relationships/image" Target="../media/image409.wmf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6.vml"/><Relationship Id="rId4" Type="http://schemas.openxmlformats.org/officeDocument/2006/relationships/image" Target="../media/image410.wmf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7.vml"/><Relationship Id="rId4" Type="http://schemas.openxmlformats.org/officeDocument/2006/relationships/image" Target="../media/image411.wmf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4.wmf"/><Relationship Id="rId3" Type="http://schemas.openxmlformats.org/officeDocument/2006/relationships/oleObject" Target="../embeddings/oleObject413.bin"/><Relationship Id="rId7" Type="http://schemas.openxmlformats.org/officeDocument/2006/relationships/oleObject" Target="../embeddings/oleObject4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413.wmf"/><Relationship Id="rId5" Type="http://schemas.openxmlformats.org/officeDocument/2006/relationships/oleObject" Target="../embeddings/oleObject414.bin"/><Relationship Id="rId10" Type="http://schemas.openxmlformats.org/officeDocument/2006/relationships/image" Target="../media/image415.wmf"/><Relationship Id="rId4" Type="http://schemas.openxmlformats.org/officeDocument/2006/relationships/image" Target="../media/image412.wmf"/><Relationship Id="rId9" Type="http://schemas.openxmlformats.org/officeDocument/2006/relationships/oleObject" Target="../embeddings/oleObject416.bin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8.wmf"/><Relationship Id="rId13" Type="http://schemas.openxmlformats.org/officeDocument/2006/relationships/image" Target="../media/image419.wmf"/><Relationship Id="rId3" Type="http://schemas.openxmlformats.org/officeDocument/2006/relationships/oleObject" Target="../embeddings/oleObject417.bin"/><Relationship Id="rId7" Type="http://schemas.openxmlformats.org/officeDocument/2006/relationships/oleObject" Target="../embeddings/oleObject419.bin"/><Relationship Id="rId12" Type="http://schemas.openxmlformats.org/officeDocument/2006/relationships/oleObject" Target="../embeddings/oleObject423.bin"/><Relationship Id="rId17" Type="http://schemas.openxmlformats.org/officeDocument/2006/relationships/image" Target="../media/image42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25.bin"/><Relationship Id="rId1" Type="http://schemas.openxmlformats.org/officeDocument/2006/relationships/vmlDrawing" Target="../drawings/vmlDrawing99.vml"/><Relationship Id="rId6" Type="http://schemas.openxmlformats.org/officeDocument/2006/relationships/image" Target="../media/image417.wmf"/><Relationship Id="rId11" Type="http://schemas.openxmlformats.org/officeDocument/2006/relationships/oleObject" Target="../embeddings/oleObject422.bin"/><Relationship Id="rId5" Type="http://schemas.openxmlformats.org/officeDocument/2006/relationships/oleObject" Target="../embeddings/oleObject418.bin"/><Relationship Id="rId15" Type="http://schemas.openxmlformats.org/officeDocument/2006/relationships/image" Target="../media/image420.wmf"/><Relationship Id="rId10" Type="http://schemas.openxmlformats.org/officeDocument/2006/relationships/oleObject" Target="../embeddings/oleObject421.bin"/><Relationship Id="rId4" Type="http://schemas.openxmlformats.org/officeDocument/2006/relationships/image" Target="../media/image416.wmf"/><Relationship Id="rId9" Type="http://schemas.openxmlformats.org/officeDocument/2006/relationships/oleObject" Target="../embeddings/oleObject420.bin"/><Relationship Id="rId14" Type="http://schemas.openxmlformats.org/officeDocument/2006/relationships/oleObject" Target="../embeddings/oleObject424.bin"/></Relationships>
</file>

<file path=ppt/slides/_rels/slide1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3.wmf"/><Relationship Id="rId13" Type="http://schemas.openxmlformats.org/officeDocument/2006/relationships/oleObject" Target="../embeddings/oleObject431.bin"/><Relationship Id="rId3" Type="http://schemas.openxmlformats.org/officeDocument/2006/relationships/oleObject" Target="../embeddings/oleObject426.bin"/><Relationship Id="rId7" Type="http://schemas.openxmlformats.org/officeDocument/2006/relationships/oleObject" Target="../embeddings/oleObject428.bin"/><Relationship Id="rId12" Type="http://schemas.openxmlformats.org/officeDocument/2006/relationships/image" Target="../media/image4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422.wmf"/><Relationship Id="rId11" Type="http://schemas.openxmlformats.org/officeDocument/2006/relationships/oleObject" Target="../embeddings/oleObject430.bin"/><Relationship Id="rId5" Type="http://schemas.openxmlformats.org/officeDocument/2006/relationships/oleObject" Target="../embeddings/oleObject427.bin"/><Relationship Id="rId10" Type="http://schemas.openxmlformats.org/officeDocument/2006/relationships/image" Target="../media/image424.wmf"/><Relationship Id="rId4" Type="http://schemas.openxmlformats.org/officeDocument/2006/relationships/image" Target="../media/image416.wmf"/><Relationship Id="rId9" Type="http://schemas.openxmlformats.org/officeDocument/2006/relationships/oleObject" Target="../embeddings/oleObject429.bin"/><Relationship Id="rId14" Type="http://schemas.openxmlformats.org/officeDocument/2006/relationships/image" Target="../media/image426.wmf"/></Relationships>
</file>

<file path=ppt/slides/_rels/slide1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9.wmf"/><Relationship Id="rId13" Type="http://schemas.openxmlformats.org/officeDocument/2006/relationships/oleObject" Target="../embeddings/oleObject437.bin"/><Relationship Id="rId3" Type="http://schemas.openxmlformats.org/officeDocument/2006/relationships/oleObject" Target="../embeddings/oleObject432.bin"/><Relationship Id="rId7" Type="http://schemas.openxmlformats.org/officeDocument/2006/relationships/oleObject" Target="../embeddings/oleObject434.bin"/><Relationship Id="rId12" Type="http://schemas.openxmlformats.org/officeDocument/2006/relationships/image" Target="../media/image4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1.vml"/><Relationship Id="rId6" Type="http://schemas.openxmlformats.org/officeDocument/2006/relationships/image" Target="../media/image428.wmf"/><Relationship Id="rId11" Type="http://schemas.openxmlformats.org/officeDocument/2006/relationships/oleObject" Target="../embeddings/oleObject436.bin"/><Relationship Id="rId5" Type="http://schemas.openxmlformats.org/officeDocument/2006/relationships/oleObject" Target="../embeddings/oleObject433.bin"/><Relationship Id="rId10" Type="http://schemas.openxmlformats.org/officeDocument/2006/relationships/image" Target="../media/image430.wmf"/><Relationship Id="rId4" Type="http://schemas.openxmlformats.org/officeDocument/2006/relationships/image" Target="../media/image427.wmf"/><Relationship Id="rId9" Type="http://schemas.openxmlformats.org/officeDocument/2006/relationships/oleObject" Target="../embeddings/oleObject435.bin"/><Relationship Id="rId14" Type="http://schemas.openxmlformats.org/officeDocument/2006/relationships/image" Target="../media/image432.wmf"/></Relationships>
</file>

<file path=ppt/slides/_rels/slide1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4.wmf"/><Relationship Id="rId13" Type="http://schemas.openxmlformats.org/officeDocument/2006/relationships/oleObject" Target="../embeddings/oleObject443.bin"/><Relationship Id="rId18" Type="http://schemas.openxmlformats.org/officeDocument/2006/relationships/image" Target="../media/image416.wmf"/><Relationship Id="rId3" Type="http://schemas.openxmlformats.org/officeDocument/2006/relationships/oleObject" Target="../embeddings/oleObject438.bin"/><Relationship Id="rId7" Type="http://schemas.openxmlformats.org/officeDocument/2006/relationships/oleObject" Target="../embeddings/oleObject440.bin"/><Relationship Id="rId12" Type="http://schemas.openxmlformats.org/officeDocument/2006/relationships/image" Target="../media/image436.wmf"/><Relationship Id="rId17" Type="http://schemas.openxmlformats.org/officeDocument/2006/relationships/oleObject" Target="../embeddings/oleObject44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45.bin"/><Relationship Id="rId1" Type="http://schemas.openxmlformats.org/officeDocument/2006/relationships/vmlDrawing" Target="../drawings/vmlDrawing102.vml"/><Relationship Id="rId6" Type="http://schemas.openxmlformats.org/officeDocument/2006/relationships/image" Target="../media/image433.wmf"/><Relationship Id="rId11" Type="http://schemas.openxmlformats.org/officeDocument/2006/relationships/oleObject" Target="../embeddings/oleObject442.bin"/><Relationship Id="rId5" Type="http://schemas.openxmlformats.org/officeDocument/2006/relationships/oleObject" Target="../embeddings/oleObject439.bin"/><Relationship Id="rId15" Type="http://schemas.openxmlformats.org/officeDocument/2006/relationships/image" Target="../media/image437.wmf"/><Relationship Id="rId10" Type="http://schemas.openxmlformats.org/officeDocument/2006/relationships/image" Target="../media/image435.wmf"/><Relationship Id="rId4" Type="http://schemas.openxmlformats.org/officeDocument/2006/relationships/image" Target="../media/image412.wmf"/><Relationship Id="rId9" Type="http://schemas.openxmlformats.org/officeDocument/2006/relationships/oleObject" Target="../embeddings/oleObject441.bin"/><Relationship Id="rId14" Type="http://schemas.openxmlformats.org/officeDocument/2006/relationships/oleObject" Target="../embeddings/oleObject444.bin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3.vml"/><Relationship Id="rId6" Type="http://schemas.openxmlformats.org/officeDocument/2006/relationships/image" Target="../media/image439.wmf"/><Relationship Id="rId5" Type="http://schemas.openxmlformats.org/officeDocument/2006/relationships/oleObject" Target="../embeddings/oleObject448.bin"/><Relationship Id="rId4" Type="http://schemas.openxmlformats.org/officeDocument/2006/relationships/image" Target="../media/image43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2.wmf"/><Relationship Id="rId13" Type="http://schemas.openxmlformats.org/officeDocument/2006/relationships/oleObject" Target="../embeddings/oleObject454.bin"/><Relationship Id="rId18" Type="http://schemas.openxmlformats.org/officeDocument/2006/relationships/image" Target="../media/image446.wmf"/><Relationship Id="rId3" Type="http://schemas.openxmlformats.org/officeDocument/2006/relationships/oleObject" Target="../embeddings/oleObject449.bin"/><Relationship Id="rId21" Type="http://schemas.openxmlformats.org/officeDocument/2006/relationships/oleObject" Target="../embeddings/oleObject458.bin"/><Relationship Id="rId7" Type="http://schemas.openxmlformats.org/officeDocument/2006/relationships/oleObject" Target="../embeddings/oleObject451.bin"/><Relationship Id="rId12" Type="http://schemas.openxmlformats.org/officeDocument/2006/relationships/image" Target="../media/image443.wmf"/><Relationship Id="rId17" Type="http://schemas.openxmlformats.org/officeDocument/2006/relationships/oleObject" Target="../embeddings/oleObject45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45.wmf"/><Relationship Id="rId20" Type="http://schemas.openxmlformats.org/officeDocument/2006/relationships/image" Target="../media/image447.wmf"/><Relationship Id="rId1" Type="http://schemas.openxmlformats.org/officeDocument/2006/relationships/vmlDrawing" Target="../drawings/vmlDrawing104.vml"/><Relationship Id="rId6" Type="http://schemas.openxmlformats.org/officeDocument/2006/relationships/image" Target="../media/image441.wmf"/><Relationship Id="rId11" Type="http://schemas.openxmlformats.org/officeDocument/2006/relationships/oleObject" Target="../embeddings/oleObject453.bin"/><Relationship Id="rId5" Type="http://schemas.openxmlformats.org/officeDocument/2006/relationships/oleObject" Target="../embeddings/oleObject450.bin"/><Relationship Id="rId15" Type="http://schemas.openxmlformats.org/officeDocument/2006/relationships/oleObject" Target="../embeddings/oleObject455.bin"/><Relationship Id="rId23" Type="http://schemas.openxmlformats.org/officeDocument/2006/relationships/image" Target="../media/image449.png"/><Relationship Id="rId10" Type="http://schemas.openxmlformats.org/officeDocument/2006/relationships/image" Target="../media/image416.wmf"/><Relationship Id="rId19" Type="http://schemas.openxmlformats.org/officeDocument/2006/relationships/oleObject" Target="../embeddings/oleObject457.bin"/><Relationship Id="rId4" Type="http://schemas.openxmlformats.org/officeDocument/2006/relationships/image" Target="../media/image440.wmf"/><Relationship Id="rId9" Type="http://schemas.openxmlformats.org/officeDocument/2006/relationships/oleObject" Target="../embeddings/oleObject452.bin"/><Relationship Id="rId14" Type="http://schemas.openxmlformats.org/officeDocument/2006/relationships/image" Target="../media/image444.wmf"/><Relationship Id="rId22" Type="http://schemas.openxmlformats.org/officeDocument/2006/relationships/image" Target="../media/image448.wmf"/></Relationships>
</file>

<file path=ppt/slides/_rels/slide1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2.wmf"/><Relationship Id="rId3" Type="http://schemas.openxmlformats.org/officeDocument/2006/relationships/oleObject" Target="../embeddings/oleObject459.bin"/><Relationship Id="rId7" Type="http://schemas.openxmlformats.org/officeDocument/2006/relationships/oleObject" Target="../embeddings/oleObject4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5.vml"/><Relationship Id="rId6" Type="http://schemas.openxmlformats.org/officeDocument/2006/relationships/image" Target="../media/image451.wmf"/><Relationship Id="rId5" Type="http://schemas.openxmlformats.org/officeDocument/2006/relationships/oleObject" Target="../embeddings/oleObject460.bin"/><Relationship Id="rId10" Type="http://schemas.openxmlformats.org/officeDocument/2006/relationships/image" Target="../media/image453.wmf"/><Relationship Id="rId4" Type="http://schemas.openxmlformats.org/officeDocument/2006/relationships/image" Target="../media/image450.wmf"/><Relationship Id="rId9" Type="http://schemas.openxmlformats.org/officeDocument/2006/relationships/oleObject" Target="../embeddings/oleObject462.bin"/></Relationships>
</file>

<file path=ppt/slides/_rels/slide1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6.wmf"/><Relationship Id="rId3" Type="http://schemas.openxmlformats.org/officeDocument/2006/relationships/oleObject" Target="../embeddings/oleObject463.bin"/><Relationship Id="rId7" Type="http://schemas.openxmlformats.org/officeDocument/2006/relationships/oleObject" Target="../embeddings/oleObject4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6.vml"/><Relationship Id="rId6" Type="http://schemas.openxmlformats.org/officeDocument/2006/relationships/image" Target="../media/image455.wmf"/><Relationship Id="rId5" Type="http://schemas.openxmlformats.org/officeDocument/2006/relationships/oleObject" Target="../embeddings/oleObject464.bin"/><Relationship Id="rId10" Type="http://schemas.openxmlformats.org/officeDocument/2006/relationships/image" Target="../media/image457.wmf"/><Relationship Id="rId4" Type="http://schemas.openxmlformats.org/officeDocument/2006/relationships/image" Target="../media/image454.wmf"/><Relationship Id="rId9" Type="http://schemas.openxmlformats.org/officeDocument/2006/relationships/oleObject" Target="../embeddings/oleObject466.bin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7.vml"/><Relationship Id="rId6" Type="http://schemas.openxmlformats.org/officeDocument/2006/relationships/image" Target="../media/image459.wmf"/><Relationship Id="rId5" Type="http://schemas.openxmlformats.org/officeDocument/2006/relationships/oleObject" Target="../embeddings/oleObject468.bin"/><Relationship Id="rId4" Type="http://schemas.openxmlformats.org/officeDocument/2006/relationships/image" Target="../media/image458.wmf"/></Relationships>
</file>

<file path=ppt/slides/_rels/slide1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1.bin"/><Relationship Id="rId3" Type="http://schemas.openxmlformats.org/officeDocument/2006/relationships/oleObject" Target="../embeddings/oleObject469.bin"/><Relationship Id="rId7" Type="http://schemas.openxmlformats.org/officeDocument/2006/relationships/image" Target="../media/image46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8.vml"/><Relationship Id="rId6" Type="http://schemas.openxmlformats.org/officeDocument/2006/relationships/image" Target="../media/image461.wmf"/><Relationship Id="rId11" Type="http://schemas.openxmlformats.org/officeDocument/2006/relationships/image" Target="../media/image463.wmf"/><Relationship Id="rId5" Type="http://schemas.openxmlformats.org/officeDocument/2006/relationships/oleObject" Target="../embeddings/oleObject470.bin"/><Relationship Id="rId10" Type="http://schemas.openxmlformats.org/officeDocument/2006/relationships/oleObject" Target="../embeddings/oleObject472.bin"/><Relationship Id="rId4" Type="http://schemas.openxmlformats.org/officeDocument/2006/relationships/image" Target="../media/image460.wmf"/><Relationship Id="rId9" Type="http://schemas.openxmlformats.org/officeDocument/2006/relationships/image" Target="../media/image462.wmf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7.png"/><Relationship Id="rId7" Type="http://schemas.openxmlformats.org/officeDocument/2006/relationships/image" Target="../media/image46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9.vml"/><Relationship Id="rId6" Type="http://schemas.openxmlformats.org/officeDocument/2006/relationships/oleObject" Target="../embeddings/oleObject474.bin"/><Relationship Id="rId5" Type="http://schemas.openxmlformats.org/officeDocument/2006/relationships/image" Target="../media/image465.wmf"/><Relationship Id="rId4" Type="http://schemas.openxmlformats.org/officeDocument/2006/relationships/oleObject" Target="../embeddings/oleObject473.bin"/></Relationships>
</file>

<file path=ppt/slides/_rels/slide1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wmf"/><Relationship Id="rId13" Type="http://schemas.openxmlformats.org/officeDocument/2006/relationships/oleObject" Target="../embeddings/oleObject480.bin"/><Relationship Id="rId18" Type="http://schemas.openxmlformats.org/officeDocument/2006/relationships/oleObject" Target="../embeddings/oleObject483.bin"/><Relationship Id="rId3" Type="http://schemas.openxmlformats.org/officeDocument/2006/relationships/oleObject" Target="../embeddings/oleObject475.bin"/><Relationship Id="rId7" Type="http://schemas.openxmlformats.org/officeDocument/2006/relationships/oleObject" Target="../embeddings/oleObject477.bin"/><Relationship Id="rId12" Type="http://schemas.openxmlformats.org/officeDocument/2006/relationships/image" Target="../media/image472.wmf"/><Relationship Id="rId17" Type="http://schemas.openxmlformats.org/officeDocument/2006/relationships/oleObject" Target="../embeddings/oleObject48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74.wmf"/><Relationship Id="rId1" Type="http://schemas.openxmlformats.org/officeDocument/2006/relationships/vmlDrawing" Target="../drawings/vmlDrawing110.vml"/><Relationship Id="rId6" Type="http://schemas.openxmlformats.org/officeDocument/2006/relationships/image" Target="../media/image469.wmf"/><Relationship Id="rId11" Type="http://schemas.openxmlformats.org/officeDocument/2006/relationships/oleObject" Target="../embeddings/oleObject479.bin"/><Relationship Id="rId5" Type="http://schemas.openxmlformats.org/officeDocument/2006/relationships/oleObject" Target="../embeddings/oleObject476.bin"/><Relationship Id="rId15" Type="http://schemas.openxmlformats.org/officeDocument/2006/relationships/oleObject" Target="../embeddings/oleObject481.bin"/><Relationship Id="rId10" Type="http://schemas.openxmlformats.org/officeDocument/2006/relationships/image" Target="../media/image471.wmf"/><Relationship Id="rId4" Type="http://schemas.openxmlformats.org/officeDocument/2006/relationships/image" Target="../media/image468.wmf"/><Relationship Id="rId9" Type="http://schemas.openxmlformats.org/officeDocument/2006/relationships/oleObject" Target="../embeddings/oleObject478.bin"/><Relationship Id="rId14" Type="http://schemas.openxmlformats.org/officeDocument/2006/relationships/image" Target="../media/image473.wmf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1.vml"/><Relationship Id="rId4" Type="http://schemas.openxmlformats.org/officeDocument/2006/relationships/image" Target="../media/image47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2.vml"/><Relationship Id="rId5" Type="http://schemas.openxmlformats.org/officeDocument/2006/relationships/image" Target="../media/image476.wmf"/><Relationship Id="rId4" Type="http://schemas.openxmlformats.org/officeDocument/2006/relationships/oleObject" Target="../embeddings/oleObject485.bin"/></Relationships>
</file>

<file path=ppt/slides/_rels/slide1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wmf"/><Relationship Id="rId13" Type="http://schemas.openxmlformats.org/officeDocument/2006/relationships/oleObject" Target="../embeddings/oleObject491.bin"/><Relationship Id="rId18" Type="http://schemas.openxmlformats.org/officeDocument/2006/relationships/image" Target="../media/image485.wmf"/><Relationship Id="rId3" Type="http://schemas.openxmlformats.org/officeDocument/2006/relationships/oleObject" Target="../embeddings/oleObject486.bin"/><Relationship Id="rId7" Type="http://schemas.openxmlformats.org/officeDocument/2006/relationships/oleObject" Target="../embeddings/oleObject488.bin"/><Relationship Id="rId12" Type="http://schemas.openxmlformats.org/officeDocument/2006/relationships/image" Target="../media/image482.wmf"/><Relationship Id="rId17" Type="http://schemas.openxmlformats.org/officeDocument/2006/relationships/oleObject" Target="../embeddings/oleObject49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84.wmf"/><Relationship Id="rId20" Type="http://schemas.openxmlformats.org/officeDocument/2006/relationships/image" Target="../media/image486.wmf"/><Relationship Id="rId1" Type="http://schemas.openxmlformats.org/officeDocument/2006/relationships/vmlDrawing" Target="../drawings/vmlDrawing113.vml"/><Relationship Id="rId6" Type="http://schemas.openxmlformats.org/officeDocument/2006/relationships/image" Target="../media/image479.wmf"/><Relationship Id="rId11" Type="http://schemas.openxmlformats.org/officeDocument/2006/relationships/oleObject" Target="../embeddings/oleObject490.bin"/><Relationship Id="rId5" Type="http://schemas.openxmlformats.org/officeDocument/2006/relationships/oleObject" Target="../embeddings/oleObject487.bin"/><Relationship Id="rId15" Type="http://schemas.openxmlformats.org/officeDocument/2006/relationships/oleObject" Target="../embeddings/oleObject492.bin"/><Relationship Id="rId10" Type="http://schemas.openxmlformats.org/officeDocument/2006/relationships/image" Target="../media/image481.wmf"/><Relationship Id="rId19" Type="http://schemas.openxmlformats.org/officeDocument/2006/relationships/oleObject" Target="../embeddings/oleObject494.bin"/><Relationship Id="rId4" Type="http://schemas.openxmlformats.org/officeDocument/2006/relationships/image" Target="../media/image478.wmf"/><Relationship Id="rId9" Type="http://schemas.openxmlformats.org/officeDocument/2006/relationships/oleObject" Target="../embeddings/oleObject489.bin"/><Relationship Id="rId14" Type="http://schemas.openxmlformats.org/officeDocument/2006/relationships/image" Target="../media/image483.wmf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4.vml"/><Relationship Id="rId4" Type="http://schemas.openxmlformats.org/officeDocument/2006/relationships/image" Target="../media/image487.wmf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wmf"/><Relationship Id="rId3" Type="http://schemas.openxmlformats.org/officeDocument/2006/relationships/oleObject" Target="../embeddings/oleObject496.bin"/><Relationship Id="rId7" Type="http://schemas.openxmlformats.org/officeDocument/2006/relationships/oleObject" Target="../embeddings/oleObject498.bin"/><Relationship Id="rId12" Type="http://schemas.openxmlformats.org/officeDocument/2006/relationships/image" Target="../media/image49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5.vml"/><Relationship Id="rId6" Type="http://schemas.openxmlformats.org/officeDocument/2006/relationships/image" Target="../media/image489.wmf"/><Relationship Id="rId11" Type="http://schemas.openxmlformats.org/officeDocument/2006/relationships/oleObject" Target="../embeddings/oleObject500.bin"/><Relationship Id="rId5" Type="http://schemas.openxmlformats.org/officeDocument/2006/relationships/oleObject" Target="../embeddings/oleObject497.bin"/><Relationship Id="rId10" Type="http://schemas.openxmlformats.org/officeDocument/2006/relationships/image" Target="../media/image491.wmf"/><Relationship Id="rId4" Type="http://schemas.openxmlformats.org/officeDocument/2006/relationships/image" Target="../media/image488.wmf"/><Relationship Id="rId9" Type="http://schemas.openxmlformats.org/officeDocument/2006/relationships/oleObject" Target="../embeddings/oleObject499.bin"/></Relationships>
</file>

<file path=ppt/slides/_rels/slide1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5.wmf"/><Relationship Id="rId3" Type="http://schemas.openxmlformats.org/officeDocument/2006/relationships/oleObject" Target="../embeddings/oleObject501.bin"/><Relationship Id="rId7" Type="http://schemas.openxmlformats.org/officeDocument/2006/relationships/oleObject" Target="../embeddings/oleObject5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6.vml"/><Relationship Id="rId6" Type="http://schemas.openxmlformats.org/officeDocument/2006/relationships/image" Target="../media/image494.wmf"/><Relationship Id="rId5" Type="http://schemas.openxmlformats.org/officeDocument/2006/relationships/oleObject" Target="../embeddings/oleObject502.bin"/><Relationship Id="rId4" Type="http://schemas.openxmlformats.org/officeDocument/2006/relationships/image" Target="../media/image493.wmf"/></Relationships>
</file>

<file path=ppt/slides/_rels/slide1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8.wmf"/><Relationship Id="rId13" Type="http://schemas.openxmlformats.org/officeDocument/2006/relationships/oleObject" Target="../embeddings/oleObject509.bin"/><Relationship Id="rId3" Type="http://schemas.openxmlformats.org/officeDocument/2006/relationships/oleObject" Target="../embeddings/oleObject504.bin"/><Relationship Id="rId7" Type="http://schemas.openxmlformats.org/officeDocument/2006/relationships/oleObject" Target="../embeddings/oleObject506.bin"/><Relationship Id="rId12" Type="http://schemas.openxmlformats.org/officeDocument/2006/relationships/image" Target="../media/image50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7.vml"/><Relationship Id="rId6" Type="http://schemas.openxmlformats.org/officeDocument/2006/relationships/image" Target="../media/image497.wmf"/><Relationship Id="rId11" Type="http://schemas.openxmlformats.org/officeDocument/2006/relationships/oleObject" Target="../embeddings/oleObject508.bin"/><Relationship Id="rId5" Type="http://schemas.openxmlformats.org/officeDocument/2006/relationships/oleObject" Target="../embeddings/oleObject505.bin"/><Relationship Id="rId10" Type="http://schemas.openxmlformats.org/officeDocument/2006/relationships/image" Target="../media/image499.wmf"/><Relationship Id="rId4" Type="http://schemas.openxmlformats.org/officeDocument/2006/relationships/image" Target="../media/image496.wmf"/><Relationship Id="rId9" Type="http://schemas.openxmlformats.org/officeDocument/2006/relationships/oleObject" Target="../embeddings/oleObject507.bin"/><Relationship Id="rId14" Type="http://schemas.openxmlformats.org/officeDocument/2006/relationships/image" Target="../media/image501.wmf"/></Relationships>
</file>

<file path=ppt/slides/_rels/slide1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4.wmf"/><Relationship Id="rId3" Type="http://schemas.openxmlformats.org/officeDocument/2006/relationships/oleObject" Target="../embeddings/oleObject510.bin"/><Relationship Id="rId7" Type="http://schemas.openxmlformats.org/officeDocument/2006/relationships/oleObject" Target="../embeddings/oleObject5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8.vml"/><Relationship Id="rId6" Type="http://schemas.openxmlformats.org/officeDocument/2006/relationships/image" Target="../media/image503.wmf"/><Relationship Id="rId5" Type="http://schemas.openxmlformats.org/officeDocument/2006/relationships/oleObject" Target="../embeddings/oleObject511.bin"/><Relationship Id="rId4" Type="http://schemas.openxmlformats.org/officeDocument/2006/relationships/image" Target="../media/image502.wmf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7.wmf"/><Relationship Id="rId13" Type="http://schemas.openxmlformats.org/officeDocument/2006/relationships/oleObject" Target="../embeddings/oleObject518.bin"/><Relationship Id="rId18" Type="http://schemas.openxmlformats.org/officeDocument/2006/relationships/image" Target="../media/image512.wmf"/><Relationship Id="rId3" Type="http://schemas.openxmlformats.org/officeDocument/2006/relationships/oleObject" Target="../embeddings/oleObject513.bin"/><Relationship Id="rId21" Type="http://schemas.openxmlformats.org/officeDocument/2006/relationships/oleObject" Target="../embeddings/oleObject522.bin"/><Relationship Id="rId7" Type="http://schemas.openxmlformats.org/officeDocument/2006/relationships/oleObject" Target="../embeddings/oleObject515.bin"/><Relationship Id="rId12" Type="http://schemas.openxmlformats.org/officeDocument/2006/relationships/image" Target="../media/image509.wmf"/><Relationship Id="rId17" Type="http://schemas.openxmlformats.org/officeDocument/2006/relationships/oleObject" Target="../embeddings/oleObject52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11.wmf"/><Relationship Id="rId20" Type="http://schemas.openxmlformats.org/officeDocument/2006/relationships/image" Target="../media/image513.wmf"/><Relationship Id="rId1" Type="http://schemas.openxmlformats.org/officeDocument/2006/relationships/vmlDrawing" Target="../drawings/vmlDrawing119.vml"/><Relationship Id="rId6" Type="http://schemas.openxmlformats.org/officeDocument/2006/relationships/image" Target="../media/image506.wmf"/><Relationship Id="rId11" Type="http://schemas.openxmlformats.org/officeDocument/2006/relationships/oleObject" Target="../embeddings/oleObject517.bin"/><Relationship Id="rId5" Type="http://schemas.openxmlformats.org/officeDocument/2006/relationships/oleObject" Target="../embeddings/oleObject514.bin"/><Relationship Id="rId15" Type="http://schemas.openxmlformats.org/officeDocument/2006/relationships/oleObject" Target="../embeddings/oleObject519.bin"/><Relationship Id="rId10" Type="http://schemas.openxmlformats.org/officeDocument/2006/relationships/image" Target="../media/image508.wmf"/><Relationship Id="rId19" Type="http://schemas.openxmlformats.org/officeDocument/2006/relationships/oleObject" Target="../embeddings/oleObject521.bin"/><Relationship Id="rId4" Type="http://schemas.openxmlformats.org/officeDocument/2006/relationships/image" Target="../media/image505.wmf"/><Relationship Id="rId9" Type="http://schemas.openxmlformats.org/officeDocument/2006/relationships/oleObject" Target="../embeddings/oleObject516.bin"/><Relationship Id="rId14" Type="http://schemas.openxmlformats.org/officeDocument/2006/relationships/image" Target="../media/image510.wmf"/><Relationship Id="rId22" Type="http://schemas.openxmlformats.org/officeDocument/2006/relationships/image" Target="../media/image51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0.vml"/><Relationship Id="rId5" Type="http://schemas.openxmlformats.org/officeDocument/2006/relationships/image" Target="../media/image515.wmf"/><Relationship Id="rId4" Type="http://schemas.openxmlformats.org/officeDocument/2006/relationships/oleObject" Target="../embeddings/oleObject523.bin"/></Relationships>
</file>

<file path=ppt/slides/_rels/slide1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8.wmf"/><Relationship Id="rId13" Type="http://schemas.openxmlformats.org/officeDocument/2006/relationships/oleObject" Target="../embeddings/oleObject529.bin"/><Relationship Id="rId3" Type="http://schemas.openxmlformats.org/officeDocument/2006/relationships/oleObject" Target="../embeddings/oleObject524.bin"/><Relationship Id="rId7" Type="http://schemas.openxmlformats.org/officeDocument/2006/relationships/oleObject" Target="../embeddings/oleObject526.bin"/><Relationship Id="rId12" Type="http://schemas.openxmlformats.org/officeDocument/2006/relationships/image" Target="../media/image5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1.vml"/><Relationship Id="rId6" Type="http://schemas.openxmlformats.org/officeDocument/2006/relationships/image" Target="../media/image517.wmf"/><Relationship Id="rId11" Type="http://schemas.openxmlformats.org/officeDocument/2006/relationships/oleObject" Target="../embeddings/oleObject528.bin"/><Relationship Id="rId5" Type="http://schemas.openxmlformats.org/officeDocument/2006/relationships/oleObject" Target="../embeddings/oleObject525.bin"/><Relationship Id="rId10" Type="http://schemas.openxmlformats.org/officeDocument/2006/relationships/image" Target="../media/image519.wmf"/><Relationship Id="rId4" Type="http://schemas.openxmlformats.org/officeDocument/2006/relationships/image" Target="../media/image516.wmf"/><Relationship Id="rId9" Type="http://schemas.openxmlformats.org/officeDocument/2006/relationships/oleObject" Target="../embeddings/oleObject527.bin"/><Relationship Id="rId14" Type="http://schemas.openxmlformats.org/officeDocument/2006/relationships/image" Target="../media/image521.wmf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2.vml"/><Relationship Id="rId6" Type="http://schemas.openxmlformats.org/officeDocument/2006/relationships/image" Target="../media/image523.wmf"/><Relationship Id="rId5" Type="http://schemas.openxmlformats.org/officeDocument/2006/relationships/oleObject" Target="../embeddings/oleObject531.bin"/><Relationship Id="rId4" Type="http://schemas.openxmlformats.org/officeDocument/2006/relationships/image" Target="../media/image522.wmf"/></Relationships>
</file>

<file path=ppt/slides/_rels/slide1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6.wmf"/><Relationship Id="rId3" Type="http://schemas.openxmlformats.org/officeDocument/2006/relationships/oleObject" Target="../embeddings/oleObject532.bin"/><Relationship Id="rId7" Type="http://schemas.openxmlformats.org/officeDocument/2006/relationships/oleObject" Target="../embeddings/oleObject534.bin"/><Relationship Id="rId12" Type="http://schemas.openxmlformats.org/officeDocument/2006/relationships/image" Target="../media/image5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3.vml"/><Relationship Id="rId6" Type="http://schemas.openxmlformats.org/officeDocument/2006/relationships/image" Target="../media/image525.wmf"/><Relationship Id="rId11" Type="http://schemas.openxmlformats.org/officeDocument/2006/relationships/oleObject" Target="../embeddings/oleObject536.bin"/><Relationship Id="rId5" Type="http://schemas.openxmlformats.org/officeDocument/2006/relationships/oleObject" Target="../embeddings/oleObject533.bin"/><Relationship Id="rId10" Type="http://schemas.openxmlformats.org/officeDocument/2006/relationships/image" Target="../media/image527.wmf"/><Relationship Id="rId4" Type="http://schemas.openxmlformats.org/officeDocument/2006/relationships/image" Target="../media/image524.wmf"/><Relationship Id="rId9" Type="http://schemas.openxmlformats.org/officeDocument/2006/relationships/oleObject" Target="../embeddings/oleObject535.bin"/></Relationships>
</file>

<file path=ppt/slides/_rels/slide1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1.wmf"/><Relationship Id="rId13" Type="http://schemas.openxmlformats.org/officeDocument/2006/relationships/oleObject" Target="../embeddings/oleObject542.bin"/><Relationship Id="rId3" Type="http://schemas.openxmlformats.org/officeDocument/2006/relationships/oleObject" Target="../embeddings/oleObject537.bin"/><Relationship Id="rId7" Type="http://schemas.openxmlformats.org/officeDocument/2006/relationships/oleObject" Target="../embeddings/oleObject539.bin"/><Relationship Id="rId12" Type="http://schemas.openxmlformats.org/officeDocument/2006/relationships/image" Target="../media/image53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35.wmf"/><Relationship Id="rId1" Type="http://schemas.openxmlformats.org/officeDocument/2006/relationships/vmlDrawing" Target="../drawings/vmlDrawing124.vml"/><Relationship Id="rId6" Type="http://schemas.openxmlformats.org/officeDocument/2006/relationships/image" Target="../media/image530.wmf"/><Relationship Id="rId11" Type="http://schemas.openxmlformats.org/officeDocument/2006/relationships/oleObject" Target="../embeddings/oleObject541.bin"/><Relationship Id="rId5" Type="http://schemas.openxmlformats.org/officeDocument/2006/relationships/oleObject" Target="../embeddings/oleObject538.bin"/><Relationship Id="rId15" Type="http://schemas.openxmlformats.org/officeDocument/2006/relationships/oleObject" Target="../embeddings/oleObject543.bin"/><Relationship Id="rId10" Type="http://schemas.openxmlformats.org/officeDocument/2006/relationships/image" Target="../media/image532.wmf"/><Relationship Id="rId4" Type="http://schemas.openxmlformats.org/officeDocument/2006/relationships/image" Target="../media/image529.wmf"/><Relationship Id="rId9" Type="http://schemas.openxmlformats.org/officeDocument/2006/relationships/oleObject" Target="../embeddings/oleObject540.bin"/><Relationship Id="rId14" Type="http://schemas.openxmlformats.org/officeDocument/2006/relationships/image" Target="../media/image534.wmf"/></Relationships>
</file>

<file path=ppt/slides/_rels/slide1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9.wmf"/><Relationship Id="rId3" Type="http://schemas.openxmlformats.org/officeDocument/2006/relationships/oleObject" Target="../embeddings/oleObject544.bin"/><Relationship Id="rId7" Type="http://schemas.openxmlformats.org/officeDocument/2006/relationships/oleObject" Target="../embeddings/oleObject5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5.vml"/><Relationship Id="rId6" Type="http://schemas.openxmlformats.org/officeDocument/2006/relationships/image" Target="../media/image536.wmf"/><Relationship Id="rId5" Type="http://schemas.openxmlformats.org/officeDocument/2006/relationships/oleObject" Target="../embeddings/oleObject545.bin"/><Relationship Id="rId10" Type="http://schemas.openxmlformats.org/officeDocument/2006/relationships/image" Target="../media/image537.wmf"/><Relationship Id="rId4" Type="http://schemas.openxmlformats.org/officeDocument/2006/relationships/image" Target="../media/image532.wmf"/><Relationship Id="rId9" Type="http://schemas.openxmlformats.org/officeDocument/2006/relationships/oleObject" Target="../embeddings/oleObject547.bin"/></Relationships>
</file>

<file path=ppt/slides/_rels/slide1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1.bin"/><Relationship Id="rId13" Type="http://schemas.openxmlformats.org/officeDocument/2006/relationships/oleObject" Target="../embeddings/oleObject554.bin"/><Relationship Id="rId3" Type="http://schemas.openxmlformats.org/officeDocument/2006/relationships/oleObject" Target="../embeddings/oleObject548.bin"/><Relationship Id="rId7" Type="http://schemas.openxmlformats.org/officeDocument/2006/relationships/oleObject" Target="../embeddings/oleObject550.bin"/><Relationship Id="rId12" Type="http://schemas.openxmlformats.org/officeDocument/2006/relationships/image" Target="../media/image5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6.vml"/><Relationship Id="rId6" Type="http://schemas.openxmlformats.org/officeDocument/2006/relationships/image" Target="../media/image539.wmf"/><Relationship Id="rId11" Type="http://schemas.openxmlformats.org/officeDocument/2006/relationships/oleObject" Target="../embeddings/oleObject553.bin"/><Relationship Id="rId5" Type="http://schemas.openxmlformats.org/officeDocument/2006/relationships/oleObject" Target="../embeddings/oleObject549.bin"/><Relationship Id="rId10" Type="http://schemas.openxmlformats.org/officeDocument/2006/relationships/image" Target="../media/image540.wmf"/><Relationship Id="rId4" Type="http://schemas.openxmlformats.org/officeDocument/2006/relationships/image" Target="../media/image538.wmf"/><Relationship Id="rId9" Type="http://schemas.openxmlformats.org/officeDocument/2006/relationships/oleObject" Target="../embeddings/oleObject552.bin"/></Relationships>
</file>

<file path=ppt/slides/_rels/slide1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4.wmf"/><Relationship Id="rId3" Type="http://schemas.openxmlformats.org/officeDocument/2006/relationships/oleObject" Target="../embeddings/oleObject555.bin"/><Relationship Id="rId7" Type="http://schemas.openxmlformats.org/officeDocument/2006/relationships/oleObject" Target="../embeddings/oleObject5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7.vml"/><Relationship Id="rId6" Type="http://schemas.openxmlformats.org/officeDocument/2006/relationships/image" Target="../media/image543.wmf"/><Relationship Id="rId5" Type="http://schemas.openxmlformats.org/officeDocument/2006/relationships/oleObject" Target="../embeddings/oleObject556.bin"/><Relationship Id="rId10" Type="http://schemas.openxmlformats.org/officeDocument/2006/relationships/image" Target="../media/image545.wmf"/><Relationship Id="rId4" Type="http://schemas.openxmlformats.org/officeDocument/2006/relationships/image" Target="../media/image542.wmf"/><Relationship Id="rId9" Type="http://schemas.openxmlformats.org/officeDocument/2006/relationships/oleObject" Target="../embeddings/oleObject558.bin"/></Relationships>
</file>

<file path=ppt/slides/_rels/slide1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8.wmf"/><Relationship Id="rId13" Type="http://schemas.openxmlformats.org/officeDocument/2006/relationships/oleObject" Target="../embeddings/oleObject564.bin"/><Relationship Id="rId18" Type="http://schemas.openxmlformats.org/officeDocument/2006/relationships/image" Target="../media/image553.wmf"/><Relationship Id="rId3" Type="http://schemas.openxmlformats.org/officeDocument/2006/relationships/oleObject" Target="../embeddings/oleObject559.bin"/><Relationship Id="rId7" Type="http://schemas.openxmlformats.org/officeDocument/2006/relationships/oleObject" Target="../embeddings/oleObject561.bin"/><Relationship Id="rId12" Type="http://schemas.openxmlformats.org/officeDocument/2006/relationships/image" Target="../media/image550.wmf"/><Relationship Id="rId17" Type="http://schemas.openxmlformats.org/officeDocument/2006/relationships/oleObject" Target="../embeddings/oleObject56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52.wmf"/><Relationship Id="rId20" Type="http://schemas.openxmlformats.org/officeDocument/2006/relationships/image" Target="../media/image554.wmf"/><Relationship Id="rId1" Type="http://schemas.openxmlformats.org/officeDocument/2006/relationships/vmlDrawing" Target="../drawings/vmlDrawing128.vml"/><Relationship Id="rId6" Type="http://schemas.openxmlformats.org/officeDocument/2006/relationships/image" Target="../media/image547.wmf"/><Relationship Id="rId11" Type="http://schemas.openxmlformats.org/officeDocument/2006/relationships/oleObject" Target="../embeddings/oleObject563.bin"/><Relationship Id="rId5" Type="http://schemas.openxmlformats.org/officeDocument/2006/relationships/oleObject" Target="../embeddings/oleObject560.bin"/><Relationship Id="rId15" Type="http://schemas.openxmlformats.org/officeDocument/2006/relationships/oleObject" Target="../embeddings/oleObject565.bin"/><Relationship Id="rId10" Type="http://schemas.openxmlformats.org/officeDocument/2006/relationships/image" Target="../media/image549.wmf"/><Relationship Id="rId19" Type="http://schemas.openxmlformats.org/officeDocument/2006/relationships/oleObject" Target="../embeddings/oleObject567.bin"/><Relationship Id="rId4" Type="http://schemas.openxmlformats.org/officeDocument/2006/relationships/image" Target="../media/image546.wmf"/><Relationship Id="rId9" Type="http://schemas.openxmlformats.org/officeDocument/2006/relationships/oleObject" Target="../embeddings/oleObject562.bin"/><Relationship Id="rId14" Type="http://schemas.openxmlformats.org/officeDocument/2006/relationships/image" Target="../media/image551.wmf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7.wmf"/><Relationship Id="rId13" Type="http://schemas.openxmlformats.org/officeDocument/2006/relationships/oleObject" Target="../embeddings/oleObject573.bin"/><Relationship Id="rId18" Type="http://schemas.openxmlformats.org/officeDocument/2006/relationships/oleObject" Target="../embeddings/oleObject576.bin"/><Relationship Id="rId3" Type="http://schemas.openxmlformats.org/officeDocument/2006/relationships/oleObject" Target="../embeddings/oleObject568.bin"/><Relationship Id="rId21" Type="http://schemas.openxmlformats.org/officeDocument/2006/relationships/oleObject" Target="../embeddings/oleObject578.bin"/><Relationship Id="rId7" Type="http://schemas.openxmlformats.org/officeDocument/2006/relationships/oleObject" Target="../embeddings/oleObject570.bin"/><Relationship Id="rId12" Type="http://schemas.openxmlformats.org/officeDocument/2006/relationships/image" Target="../media/image559.wmf"/><Relationship Id="rId17" Type="http://schemas.openxmlformats.org/officeDocument/2006/relationships/image" Target="../media/image56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75.bin"/><Relationship Id="rId20" Type="http://schemas.openxmlformats.org/officeDocument/2006/relationships/oleObject" Target="../embeddings/oleObject577.bin"/><Relationship Id="rId1" Type="http://schemas.openxmlformats.org/officeDocument/2006/relationships/vmlDrawing" Target="../drawings/vmlDrawing129.vml"/><Relationship Id="rId6" Type="http://schemas.openxmlformats.org/officeDocument/2006/relationships/image" Target="../media/image556.wmf"/><Relationship Id="rId11" Type="http://schemas.openxmlformats.org/officeDocument/2006/relationships/oleObject" Target="../embeddings/oleObject572.bin"/><Relationship Id="rId5" Type="http://schemas.openxmlformats.org/officeDocument/2006/relationships/oleObject" Target="../embeddings/oleObject569.bin"/><Relationship Id="rId15" Type="http://schemas.openxmlformats.org/officeDocument/2006/relationships/oleObject" Target="../embeddings/oleObject574.bin"/><Relationship Id="rId10" Type="http://schemas.openxmlformats.org/officeDocument/2006/relationships/image" Target="../media/image558.wmf"/><Relationship Id="rId19" Type="http://schemas.openxmlformats.org/officeDocument/2006/relationships/image" Target="../media/image562.wmf"/><Relationship Id="rId4" Type="http://schemas.openxmlformats.org/officeDocument/2006/relationships/image" Target="../media/image555.wmf"/><Relationship Id="rId9" Type="http://schemas.openxmlformats.org/officeDocument/2006/relationships/oleObject" Target="../embeddings/oleObject571.bin"/><Relationship Id="rId14" Type="http://schemas.openxmlformats.org/officeDocument/2006/relationships/image" Target="../media/image560.wmf"/></Relationships>
</file>

<file path=ppt/slides/_rels/slide1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5.wmf"/><Relationship Id="rId3" Type="http://schemas.openxmlformats.org/officeDocument/2006/relationships/oleObject" Target="../embeddings/oleObject579.bin"/><Relationship Id="rId7" Type="http://schemas.openxmlformats.org/officeDocument/2006/relationships/oleObject" Target="../embeddings/oleObject5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0.vml"/><Relationship Id="rId6" Type="http://schemas.openxmlformats.org/officeDocument/2006/relationships/image" Target="../media/image564.wmf"/><Relationship Id="rId5" Type="http://schemas.openxmlformats.org/officeDocument/2006/relationships/oleObject" Target="../embeddings/oleObject580.bin"/><Relationship Id="rId10" Type="http://schemas.openxmlformats.org/officeDocument/2006/relationships/image" Target="../media/image566.wmf"/><Relationship Id="rId4" Type="http://schemas.openxmlformats.org/officeDocument/2006/relationships/image" Target="../media/image563.wmf"/><Relationship Id="rId9" Type="http://schemas.openxmlformats.org/officeDocument/2006/relationships/oleObject" Target="../embeddings/oleObject582.bin"/></Relationships>
</file>

<file path=ppt/slides/_rels/slide1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9.wmf"/><Relationship Id="rId3" Type="http://schemas.openxmlformats.org/officeDocument/2006/relationships/oleObject" Target="../embeddings/oleObject583.bin"/><Relationship Id="rId7" Type="http://schemas.openxmlformats.org/officeDocument/2006/relationships/oleObject" Target="../embeddings/oleObject585.bin"/><Relationship Id="rId12" Type="http://schemas.openxmlformats.org/officeDocument/2006/relationships/image" Target="../media/image57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1.vml"/><Relationship Id="rId6" Type="http://schemas.openxmlformats.org/officeDocument/2006/relationships/image" Target="../media/image568.wmf"/><Relationship Id="rId11" Type="http://schemas.openxmlformats.org/officeDocument/2006/relationships/oleObject" Target="../embeddings/oleObject587.bin"/><Relationship Id="rId5" Type="http://schemas.openxmlformats.org/officeDocument/2006/relationships/oleObject" Target="../embeddings/oleObject584.bin"/><Relationship Id="rId10" Type="http://schemas.openxmlformats.org/officeDocument/2006/relationships/image" Target="../media/image570.wmf"/><Relationship Id="rId4" Type="http://schemas.openxmlformats.org/officeDocument/2006/relationships/image" Target="../media/image567.wmf"/><Relationship Id="rId9" Type="http://schemas.openxmlformats.org/officeDocument/2006/relationships/oleObject" Target="../embeddings/oleObject586.bin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2.vml"/><Relationship Id="rId6" Type="http://schemas.openxmlformats.org/officeDocument/2006/relationships/image" Target="../media/image573.wmf"/><Relationship Id="rId5" Type="http://schemas.openxmlformats.org/officeDocument/2006/relationships/oleObject" Target="../embeddings/oleObject589.bin"/><Relationship Id="rId4" Type="http://schemas.openxmlformats.org/officeDocument/2006/relationships/image" Target="../media/image572.wmf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3.vml"/><Relationship Id="rId5" Type="http://schemas.openxmlformats.org/officeDocument/2006/relationships/image" Target="../media/image575.png"/><Relationship Id="rId4" Type="http://schemas.openxmlformats.org/officeDocument/2006/relationships/image" Target="../media/image574.wmf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4.vml"/><Relationship Id="rId4" Type="http://schemas.openxmlformats.org/officeDocument/2006/relationships/image" Target="../media/image576.wmf"/></Relationships>
</file>

<file path=ppt/slides/_rels/slide1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9.wmf"/><Relationship Id="rId13" Type="http://schemas.openxmlformats.org/officeDocument/2006/relationships/oleObject" Target="../embeddings/oleObject597.bin"/><Relationship Id="rId18" Type="http://schemas.openxmlformats.org/officeDocument/2006/relationships/image" Target="../media/image584.wmf"/><Relationship Id="rId3" Type="http://schemas.openxmlformats.org/officeDocument/2006/relationships/oleObject" Target="../embeddings/oleObject592.bin"/><Relationship Id="rId7" Type="http://schemas.openxmlformats.org/officeDocument/2006/relationships/oleObject" Target="../embeddings/oleObject594.bin"/><Relationship Id="rId12" Type="http://schemas.openxmlformats.org/officeDocument/2006/relationships/image" Target="../media/image581.wmf"/><Relationship Id="rId17" Type="http://schemas.openxmlformats.org/officeDocument/2006/relationships/oleObject" Target="../embeddings/oleObject59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83.wmf"/><Relationship Id="rId1" Type="http://schemas.openxmlformats.org/officeDocument/2006/relationships/vmlDrawing" Target="../drawings/vmlDrawing135.vml"/><Relationship Id="rId6" Type="http://schemas.openxmlformats.org/officeDocument/2006/relationships/image" Target="../media/image578.wmf"/><Relationship Id="rId11" Type="http://schemas.openxmlformats.org/officeDocument/2006/relationships/oleObject" Target="../embeddings/oleObject596.bin"/><Relationship Id="rId5" Type="http://schemas.openxmlformats.org/officeDocument/2006/relationships/oleObject" Target="../embeddings/oleObject593.bin"/><Relationship Id="rId15" Type="http://schemas.openxmlformats.org/officeDocument/2006/relationships/oleObject" Target="../embeddings/oleObject598.bin"/><Relationship Id="rId10" Type="http://schemas.openxmlformats.org/officeDocument/2006/relationships/image" Target="../media/image580.wmf"/><Relationship Id="rId4" Type="http://schemas.openxmlformats.org/officeDocument/2006/relationships/image" Target="../media/image577.wmf"/><Relationship Id="rId9" Type="http://schemas.openxmlformats.org/officeDocument/2006/relationships/oleObject" Target="../embeddings/oleObject595.bin"/><Relationship Id="rId14" Type="http://schemas.openxmlformats.org/officeDocument/2006/relationships/image" Target="../media/image582.wmf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5.png"/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8.wmf"/><Relationship Id="rId3" Type="http://schemas.openxmlformats.org/officeDocument/2006/relationships/oleObject" Target="../embeddings/oleObject600.bin"/><Relationship Id="rId7" Type="http://schemas.openxmlformats.org/officeDocument/2006/relationships/oleObject" Target="../embeddings/oleObject60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6.vml"/><Relationship Id="rId6" Type="http://schemas.openxmlformats.org/officeDocument/2006/relationships/image" Target="../media/image587.wmf"/><Relationship Id="rId5" Type="http://schemas.openxmlformats.org/officeDocument/2006/relationships/oleObject" Target="../embeddings/oleObject601.bin"/><Relationship Id="rId10" Type="http://schemas.openxmlformats.org/officeDocument/2006/relationships/image" Target="../media/image589.wmf"/><Relationship Id="rId4" Type="http://schemas.openxmlformats.org/officeDocument/2006/relationships/image" Target="../media/image586.wmf"/><Relationship Id="rId9" Type="http://schemas.openxmlformats.org/officeDocument/2006/relationships/oleObject" Target="../embeddings/oleObject60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2.wmf"/><Relationship Id="rId3" Type="http://schemas.openxmlformats.org/officeDocument/2006/relationships/oleObject" Target="../embeddings/oleObject604.bin"/><Relationship Id="rId7" Type="http://schemas.openxmlformats.org/officeDocument/2006/relationships/oleObject" Target="../embeddings/oleObject606.bin"/><Relationship Id="rId12" Type="http://schemas.openxmlformats.org/officeDocument/2006/relationships/image" Target="../media/image59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7.vml"/><Relationship Id="rId6" Type="http://schemas.openxmlformats.org/officeDocument/2006/relationships/image" Target="../media/image591.wmf"/><Relationship Id="rId11" Type="http://schemas.openxmlformats.org/officeDocument/2006/relationships/oleObject" Target="../embeddings/oleObject608.bin"/><Relationship Id="rId5" Type="http://schemas.openxmlformats.org/officeDocument/2006/relationships/oleObject" Target="../embeddings/oleObject605.bin"/><Relationship Id="rId10" Type="http://schemas.openxmlformats.org/officeDocument/2006/relationships/image" Target="../media/image593.wmf"/><Relationship Id="rId4" Type="http://schemas.openxmlformats.org/officeDocument/2006/relationships/image" Target="../media/image590.wmf"/><Relationship Id="rId9" Type="http://schemas.openxmlformats.org/officeDocument/2006/relationships/oleObject" Target="../embeddings/oleObject607.bin"/></Relationships>
</file>

<file path=ppt/slides/_rels/slide1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7.wmf"/><Relationship Id="rId3" Type="http://schemas.openxmlformats.org/officeDocument/2006/relationships/oleObject" Target="../embeddings/oleObject609.bin"/><Relationship Id="rId7" Type="http://schemas.openxmlformats.org/officeDocument/2006/relationships/oleObject" Target="../embeddings/oleObject6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8.vml"/><Relationship Id="rId6" Type="http://schemas.openxmlformats.org/officeDocument/2006/relationships/image" Target="../media/image596.wmf"/><Relationship Id="rId5" Type="http://schemas.openxmlformats.org/officeDocument/2006/relationships/oleObject" Target="../embeddings/oleObject610.bin"/><Relationship Id="rId4" Type="http://schemas.openxmlformats.org/officeDocument/2006/relationships/image" Target="../media/image595.wmf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9.vml"/><Relationship Id="rId5" Type="http://schemas.openxmlformats.org/officeDocument/2006/relationships/image" Target="../media/image599.png"/><Relationship Id="rId4" Type="http://schemas.openxmlformats.org/officeDocument/2006/relationships/image" Target="../media/image598.wmf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0.vml"/><Relationship Id="rId4" Type="http://schemas.openxmlformats.org/officeDocument/2006/relationships/image" Target="../media/image600.wmf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1.vml"/><Relationship Id="rId4" Type="http://schemas.openxmlformats.org/officeDocument/2006/relationships/image" Target="../media/image601.wmf"/></Relationships>
</file>

<file path=ppt/slides/_rels/slide1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4.wmf"/><Relationship Id="rId3" Type="http://schemas.openxmlformats.org/officeDocument/2006/relationships/oleObject" Target="../embeddings/oleObject615.bin"/><Relationship Id="rId7" Type="http://schemas.openxmlformats.org/officeDocument/2006/relationships/oleObject" Target="../embeddings/oleObject617.bin"/><Relationship Id="rId12" Type="http://schemas.openxmlformats.org/officeDocument/2006/relationships/image" Target="../media/image60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2.vml"/><Relationship Id="rId6" Type="http://schemas.openxmlformats.org/officeDocument/2006/relationships/image" Target="../media/image603.wmf"/><Relationship Id="rId11" Type="http://schemas.openxmlformats.org/officeDocument/2006/relationships/oleObject" Target="../embeddings/oleObject619.bin"/><Relationship Id="rId5" Type="http://schemas.openxmlformats.org/officeDocument/2006/relationships/oleObject" Target="../embeddings/oleObject616.bin"/><Relationship Id="rId10" Type="http://schemas.openxmlformats.org/officeDocument/2006/relationships/image" Target="../media/image605.wmf"/><Relationship Id="rId4" Type="http://schemas.openxmlformats.org/officeDocument/2006/relationships/image" Target="../media/image602.wmf"/><Relationship Id="rId9" Type="http://schemas.openxmlformats.org/officeDocument/2006/relationships/oleObject" Target="../embeddings/oleObject618.bin"/></Relationships>
</file>

<file path=ppt/slides/_rels/slide1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9.wmf"/><Relationship Id="rId3" Type="http://schemas.openxmlformats.org/officeDocument/2006/relationships/oleObject" Target="../embeddings/oleObject620.bin"/><Relationship Id="rId7" Type="http://schemas.openxmlformats.org/officeDocument/2006/relationships/oleObject" Target="../embeddings/oleObject622.bin"/><Relationship Id="rId12" Type="http://schemas.openxmlformats.org/officeDocument/2006/relationships/image" Target="../media/image6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3.vml"/><Relationship Id="rId6" Type="http://schemas.openxmlformats.org/officeDocument/2006/relationships/image" Target="../media/image608.wmf"/><Relationship Id="rId11" Type="http://schemas.openxmlformats.org/officeDocument/2006/relationships/oleObject" Target="../embeddings/oleObject624.bin"/><Relationship Id="rId5" Type="http://schemas.openxmlformats.org/officeDocument/2006/relationships/oleObject" Target="../embeddings/oleObject621.bin"/><Relationship Id="rId10" Type="http://schemas.openxmlformats.org/officeDocument/2006/relationships/image" Target="../media/image610.wmf"/><Relationship Id="rId4" Type="http://schemas.openxmlformats.org/officeDocument/2006/relationships/image" Target="../media/image607.wmf"/><Relationship Id="rId9" Type="http://schemas.openxmlformats.org/officeDocument/2006/relationships/oleObject" Target="../embeddings/oleObject623.bin"/></Relationships>
</file>

<file path=ppt/slides/_rels/slide1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4.wmf"/><Relationship Id="rId13" Type="http://schemas.openxmlformats.org/officeDocument/2006/relationships/oleObject" Target="../embeddings/oleObject630.bin"/><Relationship Id="rId3" Type="http://schemas.openxmlformats.org/officeDocument/2006/relationships/oleObject" Target="../embeddings/oleObject625.bin"/><Relationship Id="rId7" Type="http://schemas.openxmlformats.org/officeDocument/2006/relationships/oleObject" Target="../embeddings/oleObject627.bin"/><Relationship Id="rId12" Type="http://schemas.openxmlformats.org/officeDocument/2006/relationships/image" Target="../media/image61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18.wmf"/><Relationship Id="rId1" Type="http://schemas.openxmlformats.org/officeDocument/2006/relationships/vmlDrawing" Target="../drawings/vmlDrawing144.vml"/><Relationship Id="rId6" Type="http://schemas.openxmlformats.org/officeDocument/2006/relationships/image" Target="../media/image613.wmf"/><Relationship Id="rId11" Type="http://schemas.openxmlformats.org/officeDocument/2006/relationships/oleObject" Target="../embeddings/oleObject629.bin"/><Relationship Id="rId5" Type="http://schemas.openxmlformats.org/officeDocument/2006/relationships/oleObject" Target="../embeddings/oleObject626.bin"/><Relationship Id="rId15" Type="http://schemas.openxmlformats.org/officeDocument/2006/relationships/oleObject" Target="../embeddings/oleObject631.bin"/><Relationship Id="rId10" Type="http://schemas.openxmlformats.org/officeDocument/2006/relationships/image" Target="../media/image615.wmf"/><Relationship Id="rId4" Type="http://schemas.openxmlformats.org/officeDocument/2006/relationships/image" Target="../media/image612.wmf"/><Relationship Id="rId9" Type="http://schemas.openxmlformats.org/officeDocument/2006/relationships/oleObject" Target="../embeddings/oleObject628.bin"/><Relationship Id="rId14" Type="http://schemas.openxmlformats.org/officeDocument/2006/relationships/image" Target="../media/image617.wmf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5.vml"/><Relationship Id="rId4" Type="http://schemas.openxmlformats.org/officeDocument/2006/relationships/image" Target="../media/image619.wmf"/></Relationships>
</file>

<file path=ppt/slides/_rels/slide1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2.wmf"/><Relationship Id="rId3" Type="http://schemas.openxmlformats.org/officeDocument/2006/relationships/oleObject" Target="../embeddings/oleObject633.bin"/><Relationship Id="rId7" Type="http://schemas.openxmlformats.org/officeDocument/2006/relationships/oleObject" Target="../embeddings/oleObject6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6.vml"/><Relationship Id="rId6" Type="http://schemas.openxmlformats.org/officeDocument/2006/relationships/image" Target="../media/image621.wmf"/><Relationship Id="rId5" Type="http://schemas.openxmlformats.org/officeDocument/2006/relationships/oleObject" Target="../embeddings/oleObject634.bin"/><Relationship Id="rId4" Type="http://schemas.openxmlformats.org/officeDocument/2006/relationships/image" Target="../media/image6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7.vml"/><Relationship Id="rId4" Type="http://schemas.openxmlformats.org/officeDocument/2006/relationships/image" Target="../media/image623.wmf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8.vml"/><Relationship Id="rId4" Type="http://schemas.openxmlformats.org/officeDocument/2006/relationships/image" Target="../media/image624.wmf"/></Relationships>
</file>

<file path=ppt/slides/_rels/slide2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6.wmf"/><Relationship Id="rId3" Type="http://schemas.openxmlformats.org/officeDocument/2006/relationships/oleObject" Target="../embeddings/oleObject638.bin"/><Relationship Id="rId7" Type="http://schemas.openxmlformats.org/officeDocument/2006/relationships/oleObject" Target="../embeddings/oleObject6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9.vml"/><Relationship Id="rId6" Type="http://schemas.openxmlformats.org/officeDocument/2006/relationships/image" Target="../media/image625.wmf"/><Relationship Id="rId5" Type="http://schemas.openxmlformats.org/officeDocument/2006/relationships/oleObject" Target="../embeddings/oleObject639.bin"/><Relationship Id="rId4" Type="http://schemas.openxmlformats.org/officeDocument/2006/relationships/image" Target="../media/image602.wmf"/></Relationships>
</file>

<file path=ppt/slides/_rels/slide2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9.wmf"/><Relationship Id="rId3" Type="http://schemas.openxmlformats.org/officeDocument/2006/relationships/oleObject" Target="../embeddings/oleObject641.bin"/><Relationship Id="rId7" Type="http://schemas.openxmlformats.org/officeDocument/2006/relationships/oleObject" Target="../embeddings/oleObject643.bin"/><Relationship Id="rId12" Type="http://schemas.openxmlformats.org/officeDocument/2006/relationships/image" Target="../media/image6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0.vml"/><Relationship Id="rId6" Type="http://schemas.openxmlformats.org/officeDocument/2006/relationships/image" Target="../media/image628.wmf"/><Relationship Id="rId11" Type="http://schemas.openxmlformats.org/officeDocument/2006/relationships/oleObject" Target="../embeddings/oleObject645.bin"/><Relationship Id="rId5" Type="http://schemas.openxmlformats.org/officeDocument/2006/relationships/oleObject" Target="../embeddings/oleObject642.bin"/><Relationship Id="rId10" Type="http://schemas.openxmlformats.org/officeDocument/2006/relationships/image" Target="../media/image630.wmf"/><Relationship Id="rId4" Type="http://schemas.openxmlformats.org/officeDocument/2006/relationships/image" Target="../media/image627.wmf"/><Relationship Id="rId9" Type="http://schemas.openxmlformats.org/officeDocument/2006/relationships/oleObject" Target="../embeddings/oleObject644.bin"/></Relationships>
</file>

<file path=ppt/slides/_rels/slide2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4.wmf"/><Relationship Id="rId3" Type="http://schemas.openxmlformats.org/officeDocument/2006/relationships/oleObject" Target="../embeddings/oleObject646.bin"/><Relationship Id="rId7" Type="http://schemas.openxmlformats.org/officeDocument/2006/relationships/oleObject" Target="../embeddings/oleObject648.bin"/><Relationship Id="rId12" Type="http://schemas.openxmlformats.org/officeDocument/2006/relationships/image" Target="../media/image6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1.vml"/><Relationship Id="rId6" Type="http://schemas.openxmlformats.org/officeDocument/2006/relationships/image" Target="../media/image633.wmf"/><Relationship Id="rId11" Type="http://schemas.openxmlformats.org/officeDocument/2006/relationships/oleObject" Target="../embeddings/oleObject650.bin"/><Relationship Id="rId5" Type="http://schemas.openxmlformats.org/officeDocument/2006/relationships/oleObject" Target="../embeddings/oleObject647.bin"/><Relationship Id="rId10" Type="http://schemas.openxmlformats.org/officeDocument/2006/relationships/image" Target="../media/image635.wmf"/><Relationship Id="rId4" Type="http://schemas.openxmlformats.org/officeDocument/2006/relationships/image" Target="../media/image632.wmf"/><Relationship Id="rId9" Type="http://schemas.openxmlformats.org/officeDocument/2006/relationships/oleObject" Target="../embeddings/oleObject649.bin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1.bin"/><Relationship Id="rId7" Type="http://schemas.openxmlformats.org/officeDocument/2006/relationships/image" Target="../media/image6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2.vml"/><Relationship Id="rId6" Type="http://schemas.openxmlformats.org/officeDocument/2006/relationships/oleObject" Target="../embeddings/oleObject653.bin"/><Relationship Id="rId5" Type="http://schemas.openxmlformats.org/officeDocument/2006/relationships/oleObject" Target="../embeddings/oleObject652.bin"/><Relationship Id="rId4" Type="http://schemas.openxmlformats.org/officeDocument/2006/relationships/image" Target="../media/image636.wmf"/></Relationships>
</file>

<file path=ppt/slides/_rels/slide2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6.wmf"/><Relationship Id="rId13" Type="http://schemas.openxmlformats.org/officeDocument/2006/relationships/oleObject" Target="../embeddings/oleObject659.bin"/><Relationship Id="rId3" Type="http://schemas.openxmlformats.org/officeDocument/2006/relationships/oleObject" Target="../embeddings/oleObject654.bin"/><Relationship Id="rId7" Type="http://schemas.openxmlformats.org/officeDocument/2006/relationships/oleObject" Target="../embeddings/oleObject656.bin"/><Relationship Id="rId12" Type="http://schemas.openxmlformats.org/officeDocument/2006/relationships/image" Target="../media/image6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3.vml"/><Relationship Id="rId6" Type="http://schemas.openxmlformats.org/officeDocument/2006/relationships/image" Target="../media/image639.wmf"/><Relationship Id="rId11" Type="http://schemas.openxmlformats.org/officeDocument/2006/relationships/oleObject" Target="../embeddings/oleObject658.bin"/><Relationship Id="rId5" Type="http://schemas.openxmlformats.org/officeDocument/2006/relationships/oleObject" Target="../embeddings/oleObject655.bin"/><Relationship Id="rId10" Type="http://schemas.openxmlformats.org/officeDocument/2006/relationships/image" Target="../media/image640.wmf"/><Relationship Id="rId4" Type="http://schemas.openxmlformats.org/officeDocument/2006/relationships/image" Target="../media/image638.wmf"/><Relationship Id="rId9" Type="http://schemas.openxmlformats.org/officeDocument/2006/relationships/oleObject" Target="../embeddings/oleObject657.bin"/></Relationships>
</file>

<file path=ppt/slides/_rels/slide2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3.wmf"/><Relationship Id="rId3" Type="http://schemas.openxmlformats.org/officeDocument/2006/relationships/oleObject" Target="../embeddings/oleObject660.bin"/><Relationship Id="rId7" Type="http://schemas.openxmlformats.org/officeDocument/2006/relationships/oleObject" Target="../embeddings/oleObject662.bin"/><Relationship Id="rId12" Type="http://schemas.openxmlformats.org/officeDocument/2006/relationships/image" Target="../media/image6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4.vml"/><Relationship Id="rId6" Type="http://schemas.openxmlformats.org/officeDocument/2006/relationships/image" Target="../media/image642.wmf"/><Relationship Id="rId11" Type="http://schemas.openxmlformats.org/officeDocument/2006/relationships/oleObject" Target="../embeddings/oleObject664.bin"/><Relationship Id="rId5" Type="http://schemas.openxmlformats.org/officeDocument/2006/relationships/oleObject" Target="../embeddings/oleObject661.bin"/><Relationship Id="rId10" Type="http://schemas.openxmlformats.org/officeDocument/2006/relationships/image" Target="../media/image643.wmf"/><Relationship Id="rId4" Type="http://schemas.openxmlformats.org/officeDocument/2006/relationships/image" Target="../media/image638.wmf"/><Relationship Id="rId9" Type="http://schemas.openxmlformats.org/officeDocument/2006/relationships/oleObject" Target="../embeddings/oleObject663.bin"/></Relationships>
</file>

<file path=ppt/slides/_rels/slide2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6.wmf"/><Relationship Id="rId13" Type="http://schemas.openxmlformats.org/officeDocument/2006/relationships/oleObject" Target="../embeddings/oleObject670.bin"/><Relationship Id="rId3" Type="http://schemas.openxmlformats.org/officeDocument/2006/relationships/oleObject" Target="../embeddings/oleObject665.bin"/><Relationship Id="rId7" Type="http://schemas.openxmlformats.org/officeDocument/2006/relationships/oleObject" Target="../embeddings/oleObject667.bin"/><Relationship Id="rId12" Type="http://schemas.openxmlformats.org/officeDocument/2006/relationships/image" Target="../media/image64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5.vml"/><Relationship Id="rId6" Type="http://schemas.openxmlformats.org/officeDocument/2006/relationships/image" Target="../media/image645.wmf"/><Relationship Id="rId11" Type="http://schemas.openxmlformats.org/officeDocument/2006/relationships/oleObject" Target="../embeddings/oleObject669.bin"/><Relationship Id="rId5" Type="http://schemas.openxmlformats.org/officeDocument/2006/relationships/oleObject" Target="../embeddings/oleObject666.bin"/><Relationship Id="rId10" Type="http://schemas.openxmlformats.org/officeDocument/2006/relationships/image" Target="../media/image647.wmf"/><Relationship Id="rId4" Type="http://schemas.openxmlformats.org/officeDocument/2006/relationships/image" Target="../media/image644.wmf"/><Relationship Id="rId9" Type="http://schemas.openxmlformats.org/officeDocument/2006/relationships/oleObject" Target="../embeddings/oleObject668.bin"/><Relationship Id="rId14" Type="http://schemas.openxmlformats.org/officeDocument/2006/relationships/image" Target="../media/image649.wmf"/></Relationships>
</file>

<file path=ppt/slides/_rels/slide2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2.wmf"/><Relationship Id="rId3" Type="http://schemas.openxmlformats.org/officeDocument/2006/relationships/oleObject" Target="../embeddings/oleObject671.bin"/><Relationship Id="rId7" Type="http://schemas.openxmlformats.org/officeDocument/2006/relationships/oleObject" Target="../embeddings/oleObject6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6.vml"/><Relationship Id="rId6" Type="http://schemas.openxmlformats.org/officeDocument/2006/relationships/image" Target="../media/image651.wmf"/><Relationship Id="rId5" Type="http://schemas.openxmlformats.org/officeDocument/2006/relationships/oleObject" Target="../embeddings/oleObject672.bin"/><Relationship Id="rId10" Type="http://schemas.openxmlformats.org/officeDocument/2006/relationships/image" Target="../media/image653.wmf"/><Relationship Id="rId4" Type="http://schemas.openxmlformats.org/officeDocument/2006/relationships/image" Target="../media/image650.wmf"/><Relationship Id="rId9" Type="http://schemas.openxmlformats.org/officeDocument/2006/relationships/oleObject" Target="../embeddings/oleObject674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7.vml"/><Relationship Id="rId4" Type="http://schemas.openxmlformats.org/officeDocument/2006/relationships/image" Target="../media/image654.wmf"/></Relationships>
</file>

<file path=ppt/slides/_rels/slide2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7.wmf"/><Relationship Id="rId3" Type="http://schemas.openxmlformats.org/officeDocument/2006/relationships/oleObject" Target="../embeddings/oleObject676.bin"/><Relationship Id="rId7" Type="http://schemas.openxmlformats.org/officeDocument/2006/relationships/oleObject" Target="../embeddings/oleObject678.bin"/><Relationship Id="rId12" Type="http://schemas.openxmlformats.org/officeDocument/2006/relationships/image" Target="../media/image6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8.vml"/><Relationship Id="rId6" Type="http://schemas.openxmlformats.org/officeDocument/2006/relationships/image" Target="../media/image656.wmf"/><Relationship Id="rId11" Type="http://schemas.openxmlformats.org/officeDocument/2006/relationships/oleObject" Target="../embeddings/oleObject680.bin"/><Relationship Id="rId5" Type="http://schemas.openxmlformats.org/officeDocument/2006/relationships/oleObject" Target="../embeddings/oleObject677.bin"/><Relationship Id="rId10" Type="http://schemas.openxmlformats.org/officeDocument/2006/relationships/image" Target="../media/image658.wmf"/><Relationship Id="rId4" Type="http://schemas.openxmlformats.org/officeDocument/2006/relationships/image" Target="../media/image655.wmf"/><Relationship Id="rId9" Type="http://schemas.openxmlformats.org/officeDocument/2006/relationships/oleObject" Target="../embeddings/oleObject679.bin"/></Relationships>
</file>

<file path=ppt/slides/_rels/slide2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2.wmf"/><Relationship Id="rId13" Type="http://schemas.openxmlformats.org/officeDocument/2006/relationships/oleObject" Target="../embeddings/oleObject686.bin"/><Relationship Id="rId3" Type="http://schemas.openxmlformats.org/officeDocument/2006/relationships/oleObject" Target="../embeddings/oleObject681.bin"/><Relationship Id="rId7" Type="http://schemas.openxmlformats.org/officeDocument/2006/relationships/oleObject" Target="../embeddings/oleObject683.bin"/><Relationship Id="rId12" Type="http://schemas.openxmlformats.org/officeDocument/2006/relationships/image" Target="../media/image664.wmf"/><Relationship Id="rId17" Type="http://schemas.openxmlformats.org/officeDocument/2006/relationships/image" Target="../media/image66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89.bin"/><Relationship Id="rId1" Type="http://schemas.openxmlformats.org/officeDocument/2006/relationships/vmlDrawing" Target="../drawings/vmlDrawing159.vml"/><Relationship Id="rId6" Type="http://schemas.openxmlformats.org/officeDocument/2006/relationships/image" Target="../media/image661.wmf"/><Relationship Id="rId11" Type="http://schemas.openxmlformats.org/officeDocument/2006/relationships/oleObject" Target="../embeddings/oleObject685.bin"/><Relationship Id="rId5" Type="http://schemas.openxmlformats.org/officeDocument/2006/relationships/oleObject" Target="../embeddings/oleObject682.bin"/><Relationship Id="rId15" Type="http://schemas.openxmlformats.org/officeDocument/2006/relationships/oleObject" Target="../embeddings/oleObject688.bin"/><Relationship Id="rId10" Type="http://schemas.openxmlformats.org/officeDocument/2006/relationships/image" Target="../media/image663.wmf"/><Relationship Id="rId4" Type="http://schemas.openxmlformats.org/officeDocument/2006/relationships/image" Target="../media/image660.wmf"/><Relationship Id="rId9" Type="http://schemas.openxmlformats.org/officeDocument/2006/relationships/oleObject" Target="../embeddings/oleObject684.bin"/><Relationship Id="rId14" Type="http://schemas.openxmlformats.org/officeDocument/2006/relationships/oleObject" Target="../embeddings/oleObject687.bin"/></Relationships>
</file>

<file path=ppt/slides/_rels/slide2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2.wmf"/><Relationship Id="rId13" Type="http://schemas.openxmlformats.org/officeDocument/2006/relationships/oleObject" Target="../embeddings/oleObject695.bin"/><Relationship Id="rId3" Type="http://schemas.openxmlformats.org/officeDocument/2006/relationships/oleObject" Target="../embeddings/oleObject690.bin"/><Relationship Id="rId7" Type="http://schemas.openxmlformats.org/officeDocument/2006/relationships/oleObject" Target="../embeddings/oleObject692.bin"/><Relationship Id="rId12" Type="http://schemas.openxmlformats.org/officeDocument/2006/relationships/image" Target="../media/image66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0.vml"/><Relationship Id="rId6" Type="http://schemas.openxmlformats.org/officeDocument/2006/relationships/image" Target="../media/image663.wmf"/><Relationship Id="rId11" Type="http://schemas.openxmlformats.org/officeDocument/2006/relationships/oleObject" Target="../embeddings/oleObject694.bin"/><Relationship Id="rId5" Type="http://schemas.openxmlformats.org/officeDocument/2006/relationships/oleObject" Target="../embeddings/oleObject691.bin"/><Relationship Id="rId10" Type="http://schemas.openxmlformats.org/officeDocument/2006/relationships/image" Target="../media/image664.wmf"/><Relationship Id="rId4" Type="http://schemas.openxmlformats.org/officeDocument/2006/relationships/image" Target="../media/image659.wmf"/><Relationship Id="rId9" Type="http://schemas.openxmlformats.org/officeDocument/2006/relationships/oleObject" Target="../embeddings/oleObject693.bin"/><Relationship Id="rId14" Type="http://schemas.openxmlformats.org/officeDocument/2006/relationships/image" Target="../media/image667.wmf"/></Relationships>
</file>

<file path=ppt/slides/_rels/slide2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wmf"/><Relationship Id="rId13" Type="http://schemas.openxmlformats.org/officeDocument/2006/relationships/oleObject" Target="../embeddings/oleObject701.bin"/><Relationship Id="rId3" Type="http://schemas.openxmlformats.org/officeDocument/2006/relationships/oleObject" Target="../embeddings/oleObject696.bin"/><Relationship Id="rId7" Type="http://schemas.openxmlformats.org/officeDocument/2006/relationships/oleObject" Target="../embeddings/oleObject698.bin"/><Relationship Id="rId12" Type="http://schemas.openxmlformats.org/officeDocument/2006/relationships/image" Target="../media/image67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1.vml"/><Relationship Id="rId6" Type="http://schemas.openxmlformats.org/officeDocument/2006/relationships/image" Target="../media/image669.wmf"/><Relationship Id="rId11" Type="http://schemas.openxmlformats.org/officeDocument/2006/relationships/oleObject" Target="../embeddings/oleObject700.bin"/><Relationship Id="rId5" Type="http://schemas.openxmlformats.org/officeDocument/2006/relationships/oleObject" Target="../embeddings/oleObject697.bin"/><Relationship Id="rId10" Type="http://schemas.openxmlformats.org/officeDocument/2006/relationships/image" Target="../media/image671.wmf"/><Relationship Id="rId4" Type="http://schemas.openxmlformats.org/officeDocument/2006/relationships/image" Target="../media/image668.wmf"/><Relationship Id="rId9" Type="http://schemas.openxmlformats.org/officeDocument/2006/relationships/oleObject" Target="../embeddings/oleObject699.bin"/><Relationship Id="rId14" Type="http://schemas.openxmlformats.org/officeDocument/2006/relationships/image" Target="../media/image673.wmf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6.wmf"/><Relationship Id="rId13" Type="http://schemas.openxmlformats.org/officeDocument/2006/relationships/oleObject" Target="../embeddings/oleObject707.bin"/><Relationship Id="rId18" Type="http://schemas.openxmlformats.org/officeDocument/2006/relationships/image" Target="../media/image681.wmf"/><Relationship Id="rId3" Type="http://schemas.openxmlformats.org/officeDocument/2006/relationships/oleObject" Target="../embeddings/oleObject702.bin"/><Relationship Id="rId21" Type="http://schemas.openxmlformats.org/officeDocument/2006/relationships/oleObject" Target="../embeddings/oleObject711.bin"/><Relationship Id="rId7" Type="http://schemas.openxmlformats.org/officeDocument/2006/relationships/oleObject" Target="../embeddings/oleObject704.bin"/><Relationship Id="rId12" Type="http://schemas.openxmlformats.org/officeDocument/2006/relationships/image" Target="../media/image678.wmf"/><Relationship Id="rId17" Type="http://schemas.openxmlformats.org/officeDocument/2006/relationships/oleObject" Target="../embeddings/oleObject70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80.wmf"/><Relationship Id="rId20" Type="http://schemas.openxmlformats.org/officeDocument/2006/relationships/image" Target="../media/image682.wmf"/><Relationship Id="rId1" Type="http://schemas.openxmlformats.org/officeDocument/2006/relationships/vmlDrawing" Target="../drawings/vmlDrawing162.vml"/><Relationship Id="rId6" Type="http://schemas.openxmlformats.org/officeDocument/2006/relationships/image" Target="../media/image675.wmf"/><Relationship Id="rId11" Type="http://schemas.openxmlformats.org/officeDocument/2006/relationships/oleObject" Target="../embeddings/oleObject706.bin"/><Relationship Id="rId5" Type="http://schemas.openxmlformats.org/officeDocument/2006/relationships/oleObject" Target="../embeddings/oleObject703.bin"/><Relationship Id="rId15" Type="http://schemas.openxmlformats.org/officeDocument/2006/relationships/oleObject" Target="../embeddings/oleObject708.bin"/><Relationship Id="rId10" Type="http://schemas.openxmlformats.org/officeDocument/2006/relationships/image" Target="../media/image677.wmf"/><Relationship Id="rId19" Type="http://schemas.openxmlformats.org/officeDocument/2006/relationships/oleObject" Target="../embeddings/oleObject710.bin"/><Relationship Id="rId4" Type="http://schemas.openxmlformats.org/officeDocument/2006/relationships/image" Target="../media/image674.wmf"/><Relationship Id="rId9" Type="http://schemas.openxmlformats.org/officeDocument/2006/relationships/oleObject" Target="../embeddings/oleObject705.bin"/><Relationship Id="rId14" Type="http://schemas.openxmlformats.org/officeDocument/2006/relationships/image" Target="../media/image679.wmf"/><Relationship Id="rId22" Type="http://schemas.openxmlformats.org/officeDocument/2006/relationships/image" Target="../media/image683.wmf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3.vml"/><Relationship Id="rId6" Type="http://schemas.openxmlformats.org/officeDocument/2006/relationships/image" Target="../media/image685.wmf"/><Relationship Id="rId5" Type="http://schemas.openxmlformats.org/officeDocument/2006/relationships/oleObject" Target="../embeddings/oleObject713.bin"/><Relationship Id="rId4" Type="http://schemas.openxmlformats.org/officeDocument/2006/relationships/image" Target="../media/image684.wmf"/></Relationships>
</file>

<file path=ppt/slides/_rels/slide2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8.wmf"/><Relationship Id="rId13" Type="http://schemas.openxmlformats.org/officeDocument/2006/relationships/oleObject" Target="../embeddings/oleObject719.bin"/><Relationship Id="rId18" Type="http://schemas.openxmlformats.org/officeDocument/2006/relationships/image" Target="../media/image693.wmf"/><Relationship Id="rId3" Type="http://schemas.openxmlformats.org/officeDocument/2006/relationships/oleObject" Target="../embeddings/oleObject714.bin"/><Relationship Id="rId7" Type="http://schemas.openxmlformats.org/officeDocument/2006/relationships/oleObject" Target="../embeddings/oleObject716.bin"/><Relationship Id="rId12" Type="http://schemas.openxmlformats.org/officeDocument/2006/relationships/image" Target="../media/image690.wmf"/><Relationship Id="rId17" Type="http://schemas.openxmlformats.org/officeDocument/2006/relationships/oleObject" Target="../embeddings/oleObject72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92.wmf"/><Relationship Id="rId1" Type="http://schemas.openxmlformats.org/officeDocument/2006/relationships/vmlDrawing" Target="../drawings/vmlDrawing164.vml"/><Relationship Id="rId6" Type="http://schemas.openxmlformats.org/officeDocument/2006/relationships/image" Target="../media/image687.wmf"/><Relationship Id="rId11" Type="http://schemas.openxmlformats.org/officeDocument/2006/relationships/oleObject" Target="../embeddings/oleObject718.bin"/><Relationship Id="rId5" Type="http://schemas.openxmlformats.org/officeDocument/2006/relationships/oleObject" Target="../embeddings/oleObject715.bin"/><Relationship Id="rId15" Type="http://schemas.openxmlformats.org/officeDocument/2006/relationships/oleObject" Target="../embeddings/oleObject720.bin"/><Relationship Id="rId10" Type="http://schemas.openxmlformats.org/officeDocument/2006/relationships/image" Target="../media/image689.wmf"/><Relationship Id="rId4" Type="http://schemas.openxmlformats.org/officeDocument/2006/relationships/image" Target="../media/image686.wmf"/><Relationship Id="rId9" Type="http://schemas.openxmlformats.org/officeDocument/2006/relationships/oleObject" Target="../embeddings/oleObject717.bin"/><Relationship Id="rId14" Type="http://schemas.openxmlformats.org/officeDocument/2006/relationships/image" Target="../media/image691.wmf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5.vml"/><Relationship Id="rId4" Type="http://schemas.openxmlformats.org/officeDocument/2006/relationships/image" Target="../media/image69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7.wmf"/><Relationship Id="rId13" Type="http://schemas.openxmlformats.org/officeDocument/2006/relationships/oleObject" Target="../embeddings/oleObject728.bin"/><Relationship Id="rId3" Type="http://schemas.openxmlformats.org/officeDocument/2006/relationships/oleObject" Target="../embeddings/oleObject723.bin"/><Relationship Id="rId7" Type="http://schemas.openxmlformats.org/officeDocument/2006/relationships/oleObject" Target="../embeddings/oleObject725.bin"/><Relationship Id="rId12" Type="http://schemas.openxmlformats.org/officeDocument/2006/relationships/image" Target="../media/image69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6.vml"/><Relationship Id="rId6" Type="http://schemas.openxmlformats.org/officeDocument/2006/relationships/image" Target="../media/image696.wmf"/><Relationship Id="rId11" Type="http://schemas.openxmlformats.org/officeDocument/2006/relationships/oleObject" Target="../embeddings/oleObject727.bin"/><Relationship Id="rId5" Type="http://schemas.openxmlformats.org/officeDocument/2006/relationships/oleObject" Target="../embeddings/oleObject724.bin"/><Relationship Id="rId10" Type="http://schemas.openxmlformats.org/officeDocument/2006/relationships/image" Target="../media/image698.wmf"/><Relationship Id="rId4" Type="http://schemas.openxmlformats.org/officeDocument/2006/relationships/image" Target="../media/image695.wmf"/><Relationship Id="rId9" Type="http://schemas.openxmlformats.org/officeDocument/2006/relationships/oleObject" Target="../embeddings/oleObject726.bin"/><Relationship Id="rId14" Type="http://schemas.openxmlformats.org/officeDocument/2006/relationships/image" Target="../media/image700.wmf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7.vml"/><Relationship Id="rId4" Type="http://schemas.openxmlformats.org/officeDocument/2006/relationships/image" Target="../media/image701.wmf"/></Relationships>
</file>

<file path=ppt/slides/_rels/slide2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4.wmf"/><Relationship Id="rId3" Type="http://schemas.openxmlformats.org/officeDocument/2006/relationships/oleObject" Target="../embeddings/oleObject730.bin"/><Relationship Id="rId7" Type="http://schemas.openxmlformats.org/officeDocument/2006/relationships/oleObject" Target="../embeddings/oleObject732.bin"/><Relationship Id="rId12" Type="http://schemas.openxmlformats.org/officeDocument/2006/relationships/image" Target="../media/image70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8.vml"/><Relationship Id="rId6" Type="http://schemas.openxmlformats.org/officeDocument/2006/relationships/image" Target="../media/image703.wmf"/><Relationship Id="rId11" Type="http://schemas.openxmlformats.org/officeDocument/2006/relationships/oleObject" Target="../embeddings/oleObject734.bin"/><Relationship Id="rId5" Type="http://schemas.openxmlformats.org/officeDocument/2006/relationships/oleObject" Target="../embeddings/oleObject731.bin"/><Relationship Id="rId10" Type="http://schemas.openxmlformats.org/officeDocument/2006/relationships/image" Target="../media/image705.wmf"/><Relationship Id="rId4" Type="http://schemas.openxmlformats.org/officeDocument/2006/relationships/image" Target="../media/image702.wmf"/><Relationship Id="rId9" Type="http://schemas.openxmlformats.org/officeDocument/2006/relationships/oleObject" Target="../embeddings/oleObject733.bin"/></Relationships>
</file>

<file path=ppt/slides/_rels/slide2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9.wmf"/><Relationship Id="rId3" Type="http://schemas.openxmlformats.org/officeDocument/2006/relationships/oleObject" Target="../embeddings/oleObject735.bin"/><Relationship Id="rId7" Type="http://schemas.openxmlformats.org/officeDocument/2006/relationships/oleObject" Target="../embeddings/oleObject7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9.vml"/><Relationship Id="rId6" Type="http://schemas.openxmlformats.org/officeDocument/2006/relationships/image" Target="../media/image708.wmf"/><Relationship Id="rId5" Type="http://schemas.openxmlformats.org/officeDocument/2006/relationships/oleObject" Target="../embeddings/oleObject736.bin"/><Relationship Id="rId4" Type="http://schemas.openxmlformats.org/officeDocument/2006/relationships/image" Target="../media/image707.wmf"/></Relationships>
</file>

<file path=ppt/slides/_rels/slide2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2.wmf"/><Relationship Id="rId3" Type="http://schemas.openxmlformats.org/officeDocument/2006/relationships/oleObject" Target="../embeddings/oleObject738.bin"/><Relationship Id="rId7" Type="http://schemas.openxmlformats.org/officeDocument/2006/relationships/oleObject" Target="../embeddings/oleObject7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0.vml"/><Relationship Id="rId6" Type="http://schemas.openxmlformats.org/officeDocument/2006/relationships/image" Target="../media/image711.wmf"/><Relationship Id="rId5" Type="http://schemas.openxmlformats.org/officeDocument/2006/relationships/oleObject" Target="../embeddings/oleObject739.bin"/><Relationship Id="rId10" Type="http://schemas.openxmlformats.org/officeDocument/2006/relationships/image" Target="../media/image713.wmf"/><Relationship Id="rId4" Type="http://schemas.openxmlformats.org/officeDocument/2006/relationships/image" Target="../media/image710.wmf"/><Relationship Id="rId9" Type="http://schemas.openxmlformats.org/officeDocument/2006/relationships/oleObject" Target="../embeddings/oleObject741.bin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1.vml"/><Relationship Id="rId4" Type="http://schemas.openxmlformats.org/officeDocument/2006/relationships/image" Target="../media/image714.wmf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2.vml"/><Relationship Id="rId6" Type="http://schemas.openxmlformats.org/officeDocument/2006/relationships/image" Target="../media/image716.wmf"/><Relationship Id="rId5" Type="http://schemas.openxmlformats.org/officeDocument/2006/relationships/oleObject" Target="../embeddings/oleObject744.bin"/><Relationship Id="rId4" Type="http://schemas.openxmlformats.org/officeDocument/2006/relationships/image" Target="../media/image715.wmf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3.vml"/><Relationship Id="rId6" Type="http://schemas.openxmlformats.org/officeDocument/2006/relationships/image" Target="../media/image718.wmf"/><Relationship Id="rId5" Type="http://schemas.openxmlformats.org/officeDocument/2006/relationships/oleObject" Target="../embeddings/oleObject746.bin"/><Relationship Id="rId4" Type="http://schemas.openxmlformats.org/officeDocument/2006/relationships/image" Target="../media/image717.wmf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4.vml"/><Relationship Id="rId4" Type="http://schemas.openxmlformats.org/officeDocument/2006/relationships/image" Target="../media/image719.wmf"/></Relationships>
</file>

<file path=ppt/slides/_rels/slide2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2.wmf"/><Relationship Id="rId3" Type="http://schemas.openxmlformats.org/officeDocument/2006/relationships/oleObject" Target="../embeddings/oleObject748.bin"/><Relationship Id="rId7" Type="http://schemas.openxmlformats.org/officeDocument/2006/relationships/oleObject" Target="../embeddings/oleObject7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5.vml"/><Relationship Id="rId6" Type="http://schemas.openxmlformats.org/officeDocument/2006/relationships/image" Target="../media/image721.wmf"/><Relationship Id="rId5" Type="http://schemas.openxmlformats.org/officeDocument/2006/relationships/oleObject" Target="../embeddings/oleObject749.bin"/><Relationship Id="rId10" Type="http://schemas.openxmlformats.org/officeDocument/2006/relationships/image" Target="../media/image723.wmf"/><Relationship Id="rId4" Type="http://schemas.openxmlformats.org/officeDocument/2006/relationships/image" Target="../media/image720.wmf"/><Relationship Id="rId9" Type="http://schemas.openxmlformats.org/officeDocument/2006/relationships/oleObject" Target="../embeddings/oleObject75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1.wmf"/><Relationship Id="rId26" Type="http://schemas.openxmlformats.org/officeDocument/2006/relationships/image" Target="../media/image15.wmf"/><Relationship Id="rId3" Type="http://schemas.openxmlformats.org/officeDocument/2006/relationships/oleObject" Target="../embeddings/oleObject4.bin"/><Relationship Id="rId21" Type="http://schemas.openxmlformats.org/officeDocument/2006/relationships/oleObject" Target="../embeddings/oleObject13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11.bin"/><Relationship Id="rId25" Type="http://schemas.openxmlformats.org/officeDocument/2006/relationships/oleObject" Target="../embeddings/oleObject15.bin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4.bin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9.wmf"/><Relationship Id="rId22" Type="http://schemas.openxmlformats.org/officeDocument/2006/relationships/image" Target="../media/image13.wmf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6.vml"/><Relationship Id="rId4" Type="http://schemas.openxmlformats.org/officeDocument/2006/relationships/image" Target="../media/image724.wmf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7.wmf"/><Relationship Id="rId13" Type="http://schemas.openxmlformats.org/officeDocument/2006/relationships/oleObject" Target="../embeddings/oleObject758.bin"/><Relationship Id="rId18" Type="http://schemas.openxmlformats.org/officeDocument/2006/relationships/image" Target="../media/image732.wmf"/><Relationship Id="rId3" Type="http://schemas.openxmlformats.org/officeDocument/2006/relationships/oleObject" Target="../embeddings/oleObject753.bin"/><Relationship Id="rId7" Type="http://schemas.openxmlformats.org/officeDocument/2006/relationships/oleObject" Target="../embeddings/oleObject755.bin"/><Relationship Id="rId12" Type="http://schemas.openxmlformats.org/officeDocument/2006/relationships/image" Target="../media/image729.wmf"/><Relationship Id="rId17" Type="http://schemas.openxmlformats.org/officeDocument/2006/relationships/oleObject" Target="../embeddings/oleObject76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31.wmf"/><Relationship Id="rId1" Type="http://schemas.openxmlformats.org/officeDocument/2006/relationships/vmlDrawing" Target="../drawings/vmlDrawing177.vml"/><Relationship Id="rId6" Type="http://schemas.openxmlformats.org/officeDocument/2006/relationships/image" Target="../media/image726.wmf"/><Relationship Id="rId11" Type="http://schemas.openxmlformats.org/officeDocument/2006/relationships/oleObject" Target="../embeddings/oleObject757.bin"/><Relationship Id="rId5" Type="http://schemas.openxmlformats.org/officeDocument/2006/relationships/oleObject" Target="../embeddings/oleObject754.bin"/><Relationship Id="rId15" Type="http://schemas.openxmlformats.org/officeDocument/2006/relationships/oleObject" Target="../embeddings/oleObject759.bin"/><Relationship Id="rId10" Type="http://schemas.openxmlformats.org/officeDocument/2006/relationships/image" Target="../media/image728.wmf"/><Relationship Id="rId4" Type="http://schemas.openxmlformats.org/officeDocument/2006/relationships/image" Target="../media/image725.wmf"/><Relationship Id="rId9" Type="http://schemas.openxmlformats.org/officeDocument/2006/relationships/oleObject" Target="../embeddings/oleObject756.bin"/><Relationship Id="rId14" Type="http://schemas.openxmlformats.org/officeDocument/2006/relationships/image" Target="../media/image730.wmf"/></Relationships>
</file>

<file path=ppt/slides/_rels/slide2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5.wmf"/><Relationship Id="rId13" Type="http://schemas.openxmlformats.org/officeDocument/2006/relationships/oleObject" Target="../embeddings/oleObject766.bin"/><Relationship Id="rId3" Type="http://schemas.openxmlformats.org/officeDocument/2006/relationships/oleObject" Target="../embeddings/oleObject761.bin"/><Relationship Id="rId7" Type="http://schemas.openxmlformats.org/officeDocument/2006/relationships/oleObject" Target="../embeddings/oleObject763.bin"/><Relationship Id="rId12" Type="http://schemas.openxmlformats.org/officeDocument/2006/relationships/image" Target="../media/image73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39.wmf"/><Relationship Id="rId1" Type="http://schemas.openxmlformats.org/officeDocument/2006/relationships/vmlDrawing" Target="../drawings/vmlDrawing178.vml"/><Relationship Id="rId6" Type="http://schemas.openxmlformats.org/officeDocument/2006/relationships/image" Target="../media/image734.wmf"/><Relationship Id="rId11" Type="http://schemas.openxmlformats.org/officeDocument/2006/relationships/oleObject" Target="../embeddings/oleObject765.bin"/><Relationship Id="rId5" Type="http://schemas.openxmlformats.org/officeDocument/2006/relationships/oleObject" Target="../embeddings/oleObject762.bin"/><Relationship Id="rId15" Type="http://schemas.openxmlformats.org/officeDocument/2006/relationships/oleObject" Target="../embeddings/oleObject767.bin"/><Relationship Id="rId10" Type="http://schemas.openxmlformats.org/officeDocument/2006/relationships/image" Target="../media/image736.wmf"/><Relationship Id="rId4" Type="http://schemas.openxmlformats.org/officeDocument/2006/relationships/image" Target="../media/image733.wmf"/><Relationship Id="rId9" Type="http://schemas.openxmlformats.org/officeDocument/2006/relationships/oleObject" Target="../embeddings/oleObject764.bin"/><Relationship Id="rId14" Type="http://schemas.openxmlformats.org/officeDocument/2006/relationships/image" Target="../media/image738.wmf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9.vml"/><Relationship Id="rId4" Type="http://schemas.openxmlformats.org/officeDocument/2006/relationships/image" Target="../media/image740.wmf"/></Relationships>
</file>

<file path=ppt/slides/_rels/slide2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3.wmf"/><Relationship Id="rId13" Type="http://schemas.openxmlformats.org/officeDocument/2006/relationships/oleObject" Target="../embeddings/oleObject774.bin"/><Relationship Id="rId18" Type="http://schemas.openxmlformats.org/officeDocument/2006/relationships/image" Target="../media/image748.wmf"/><Relationship Id="rId3" Type="http://schemas.openxmlformats.org/officeDocument/2006/relationships/oleObject" Target="../embeddings/oleObject769.bin"/><Relationship Id="rId7" Type="http://schemas.openxmlformats.org/officeDocument/2006/relationships/oleObject" Target="../embeddings/oleObject771.bin"/><Relationship Id="rId12" Type="http://schemas.openxmlformats.org/officeDocument/2006/relationships/image" Target="../media/image745.wmf"/><Relationship Id="rId17" Type="http://schemas.openxmlformats.org/officeDocument/2006/relationships/oleObject" Target="../embeddings/oleObject77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47.wmf"/><Relationship Id="rId20" Type="http://schemas.openxmlformats.org/officeDocument/2006/relationships/image" Target="../media/image749.wmf"/><Relationship Id="rId1" Type="http://schemas.openxmlformats.org/officeDocument/2006/relationships/vmlDrawing" Target="../drawings/vmlDrawing180.vml"/><Relationship Id="rId6" Type="http://schemas.openxmlformats.org/officeDocument/2006/relationships/image" Target="../media/image742.wmf"/><Relationship Id="rId11" Type="http://schemas.openxmlformats.org/officeDocument/2006/relationships/oleObject" Target="../embeddings/oleObject773.bin"/><Relationship Id="rId5" Type="http://schemas.openxmlformats.org/officeDocument/2006/relationships/oleObject" Target="../embeddings/oleObject770.bin"/><Relationship Id="rId15" Type="http://schemas.openxmlformats.org/officeDocument/2006/relationships/oleObject" Target="../embeddings/oleObject775.bin"/><Relationship Id="rId10" Type="http://schemas.openxmlformats.org/officeDocument/2006/relationships/image" Target="../media/image744.wmf"/><Relationship Id="rId19" Type="http://schemas.openxmlformats.org/officeDocument/2006/relationships/oleObject" Target="../embeddings/oleObject777.bin"/><Relationship Id="rId4" Type="http://schemas.openxmlformats.org/officeDocument/2006/relationships/image" Target="../media/image741.wmf"/><Relationship Id="rId9" Type="http://schemas.openxmlformats.org/officeDocument/2006/relationships/oleObject" Target="../embeddings/oleObject772.bin"/><Relationship Id="rId14" Type="http://schemas.openxmlformats.org/officeDocument/2006/relationships/image" Target="../media/image746.wmf"/></Relationships>
</file>

<file path=ppt/slides/_rels/slide2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1.wmf"/><Relationship Id="rId3" Type="http://schemas.openxmlformats.org/officeDocument/2006/relationships/oleObject" Target="../embeddings/oleObject778.bin"/><Relationship Id="rId7" Type="http://schemas.openxmlformats.org/officeDocument/2006/relationships/oleObject" Target="../embeddings/oleObject780.bin"/><Relationship Id="rId12" Type="http://schemas.openxmlformats.org/officeDocument/2006/relationships/image" Target="../media/image7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1.vml"/><Relationship Id="rId6" Type="http://schemas.openxmlformats.org/officeDocument/2006/relationships/image" Target="../media/image750.wmf"/><Relationship Id="rId11" Type="http://schemas.openxmlformats.org/officeDocument/2006/relationships/oleObject" Target="../embeddings/oleObject782.bin"/><Relationship Id="rId5" Type="http://schemas.openxmlformats.org/officeDocument/2006/relationships/oleObject" Target="../embeddings/oleObject779.bin"/><Relationship Id="rId10" Type="http://schemas.openxmlformats.org/officeDocument/2006/relationships/image" Target="../media/image752.wmf"/><Relationship Id="rId4" Type="http://schemas.openxmlformats.org/officeDocument/2006/relationships/image" Target="../media/image745.wmf"/><Relationship Id="rId9" Type="http://schemas.openxmlformats.org/officeDocument/2006/relationships/oleObject" Target="../embeddings/oleObject78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13.wmf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2.vml"/><Relationship Id="rId6" Type="http://schemas.openxmlformats.org/officeDocument/2006/relationships/image" Target="../media/image755.wmf"/><Relationship Id="rId5" Type="http://schemas.openxmlformats.org/officeDocument/2006/relationships/oleObject" Target="../embeddings/oleObject784.bin"/><Relationship Id="rId4" Type="http://schemas.openxmlformats.org/officeDocument/2006/relationships/image" Target="../media/image754.wmf"/></Relationships>
</file>

<file path=ppt/slides/_rels/slide2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8.wmf"/><Relationship Id="rId13" Type="http://schemas.openxmlformats.org/officeDocument/2006/relationships/oleObject" Target="../embeddings/oleObject790.bin"/><Relationship Id="rId18" Type="http://schemas.openxmlformats.org/officeDocument/2006/relationships/image" Target="../media/image763.wmf"/><Relationship Id="rId3" Type="http://schemas.openxmlformats.org/officeDocument/2006/relationships/oleObject" Target="../embeddings/oleObject785.bin"/><Relationship Id="rId7" Type="http://schemas.openxmlformats.org/officeDocument/2006/relationships/oleObject" Target="../embeddings/oleObject787.bin"/><Relationship Id="rId12" Type="http://schemas.openxmlformats.org/officeDocument/2006/relationships/image" Target="../media/image760.wmf"/><Relationship Id="rId17" Type="http://schemas.openxmlformats.org/officeDocument/2006/relationships/oleObject" Target="../embeddings/oleObject79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62.wmf"/><Relationship Id="rId1" Type="http://schemas.openxmlformats.org/officeDocument/2006/relationships/vmlDrawing" Target="../drawings/vmlDrawing183.vml"/><Relationship Id="rId6" Type="http://schemas.openxmlformats.org/officeDocument/2006/relationships/image" Target="../media/image757.wmf"/><Relationship Id="rId11" Type="http://schemas.openxmlformats.org/officeDocument/2006/relationships/oleObject" Target="../embeddings/oleObject789.bin"/><Relationship Id="rId5" Type="http://schemas.openxmlformats.org/officeDocument/2006/relationships/oleObject" Target="../embeddings/oleObject786.bin"/><Relationship Id="rId15" Type="http://schemas.openxmlformats.org/officeDocument/2006/relationships/oleObject" Target="../embeddings/oleObject791.bin"/><Relationship Id="rId10" Type="http://schemas.openxmlformats.org/officeDocument/2006/relationships/image" Target="../media/image759.wmf"/><Relationship Id="rId4" Type="http://schemas.openxmlformats.org/officeDocument/2006/relationships/image" Target="../media/image756.wmf"/><Relationship Id="rId9" Type="http://schemas.openxmlformats.org/officeDocument/2006/relationships/oleObject" Target="../embeddings/oleObject788.bin"/><Relationship Id="rId14" Type="http://schemas.openxmlformats.org/officeDocument/2006/relationships/image" Target="../media/image761.wmf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4.vml"/><Relationship Id="rId6" Type="http://schemas.openxmlformats.org/officeDocument/2006/relationships/image" Target="../media/image765.wmf"/><Relationship Id="rId5" Type="http://schemas.openxmlformats.org/officeDocument/2006/relationships/oleObject" Target="../embeddings/oleObject794.bin"/><Relationship Id="rId4" Type="http://schemas.openxmlformats.org/officeDocument/2006/relationships/image" Target="../media/image764.wmf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5.vml"/><Relationship Id="rId6" Type="http://schemas.openxmlformats.org/officeDocument/2006/relationships/image" Target="../media/image767.wmf"/><Relationship Id="rId5" Type="http://schemas.openxmlformats.org/officeDocument/2006/relationships/oleObject" Target="../embeddings/oleObject796.bin"/><Relationship Id="rId4" Type="http://schemas.openxmlformats.org/officeDocument/2006/relationships/image" Target="../media/image766.wmf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6.vml"/><Relationship Id="rId4" Type="http://schemas.openxmlformats.org/officeDocument/2006/relationships/image" Target="../media/image768.wmf"/></Relationships>
</file>

<file path=ppt/slides/_rels/slide2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1.wmf"/><Relationship Id="rId3" Type="http://schemas.openxmlformats.org/officeDocument/2006/relationships/oleObject" Target="../embeddings/oleObject798.bin"/><Relationship Id="rId7" Type="http://schemas.openxmlformats.org/officeDocument/2006/relationships/oleObject" Target="../embeddings/oleObject8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7.vml"/><Relationship Id="rId6" Type="http://schemas.openxmlformats.org/officeDocument/2006/relationships/image" Target="../media/image770.wmf"/><Relationship Id="rId5" Type="http://schemas.openxmlformats.org/officeDocument/2006/relationships/oleObject" Target="../embeddings/oleObject799.bin"/><Relationship Id="rId10" Type="http://schemas.openxmlformats.org/officeDocument/2006/relationships/image" Target="../media/image772.wmf"/><Relationship Id="rId4" Type="http://schemas.openxmlformats.org/officeDocument/2006/relationships/image" Target="../media/image769.wmf"/><Relationship Id="rId9" Type="http://schemas.openxmlformats.org/officeDocument/2006/relationships/oleObject" Target="../embeddings/oleObject801.bin"/></Relationships>
</file>

<file path=ppt/slides/_rels/slide2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5.wmf"/><Relationship Id="rId3" Type="http://schemas.openxmlformats.org/officeDocument/2006/relationships/oleObject" Target="../embeddings/oleObject802.bin"/><Relationship Id="rId7" Type="http://schemas.openxmlformats.org/officeDocument/2006/relationships/oleObject" Target="../embeddings/oleObject804.bin"/><Relationship Id="rId12" Type="http://schemas.openxmlformats.org/officeDocument/2006/relationships/image" Target="../media/image77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8.vml"/><Relationship Id="rId6" Type="http://schemas.openxmlformats.org/officeDocument/2006/relationships/image" Target="../media/image774.wmf"/><Relationship Id="rId11" Type="http://schemas.openxmlformats.org/officeDocument/2006/relationships/oleObject" Target="../embeddings/oleObject806.bin"/><Relationship Id="rId5" Type="http://schemas.openxmlformats.org/officeDocument/2006/relationships/oleObject" Target="../embeddings/oleObject803.bin"/><Relationship Id="rId10" Type="http://schemas.openxmlformats.org/officeDocument/2006/relationships/image" Target="../media/image776.wmf"/><Relationship Id="rId4" Type="http://schemas.openxmlformats.org/officeDocument/2006/relationships/image" Target="../media/image773.wmf"/><Relationship Id="rId9" Type="http://schemas.openxmlformats.org/officeDocument/2006/relationships/oleObject" Target="../embeddings/oleObject805.bin"/></Relationships>
</file>

<file path=ppt/slides/_rels/slide2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wmf"/><Relationship Id="rId3" Type="http://schemas.openxmlformats.org/officeDocument/2006/relationships/oleObject" Target="../embeddings/oleObject807.bin"/><Relationship Id="rId7" Type="http://schemas.openxmlformats.org/officeDocument/2006/relationships/oleObject" Target="../embeddings/oleObject80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9.vml"/><Relationship Id="rId6" Type="http://schemas.openxmlformats.org/officeDocument/2006/relationships/image" Target="../media/image779.wmf"/><Relationship Id="rId5" Type="http://schemas.openxmlformats.org/officeDocument/2006/relationships/oleObject" Target="../embeddings/oleObject808.bin"/><Relationship Id="rId10" Type="http://schemas.openxmlformats.org/officeDocument/2006/relationships/image" Target="../media/image781.wmf"/><Relationship Id="rId4" Type="http://schemas.openxmlformats.org/officeDocument/2006/relationships/image" Target="../media/image778.wmf"/><Relationship Id="rId9" Type="http://schemas.openxmlformats.org/officeDocument/2006/relationships/oleObject" Target="../embeddings/oleObject810.bin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0.vml"/><Relationship Id="rId6" Type="http://schemas.openxmlformats.org/officeDocument/2006/relationships/image" Target="../media/image783.wmf"/><Relationship Id="rId5" Type="http://schemas.openxmlformats.org/officeDocument/2006/relationships/oleObject" Target="../embeddings/oleObject812.bin"/><Relationship Id="rId4" Type="http://schemas.openxmlformats.org/officeDocument/2006/relationships/image" Target="../media/image782.wmf"/></Relationships>
</file>

<file path=ppt/slides/_rels/slide2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6.wmf"/><Relationship Id="rId13" Type="http://schemas.openxmlformats.org/officeDocument/2006/relationships/oleObject" Target="../embeddings/oleObject818.bin"/><Relationship Id="rId3" Type="http://schemas.openxmlformats.org/officeDocument/2006/relationships/oleObject" Target="../embeddings/oleObject813.bin"/><Relationship Id="rId7" Type="http://schemas.openxmlformats.org/officeDocument/2006/relationships/oleObject" Target="../embeddings/oleObject815.bin"/><Relationship Id="rId12" Type="http://schemas.openxmlformats.org/officeDocument/2006/relationships/image" Target="../media/image78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1.vml"/><Relationship Id="rId6" Type="http://schemas.openxmlformats.org/officeDocument/2006/relationships/image" Target="../media/image785.wmf"/><Relationship Id="rId11" Type="http://schemas.openxmlformats.org/officeDocument/2006/relationships/oleObject" Target="../embeddings/oleObject817.bin"/><Relationship Id="rId5" Type="http://schemas.openxmlformats.org/officeDocument/2006/relationships/oleObject" Target="../embeddings/oleObject814.bin"/><Relationship Id="rId10" Type="http://schemas.openxmlformats.org/officeDocument/2006/relationships/image" Target="../media/image787.wmf"/><Relationship Id="rId4" Type="http://schemas.openxmlformats.org/officeDocument/2006/relationships/image" Target="../media/image784.wmf"/><Relationship Id="rId9" Type="http://schemas.openxmlformats.org/officeDocument/2006/relationships/oleObject" Target="../embeddings/oleObject816.bin"/><Relationship Id="rId14" Type="http://schemas.openxmlformats.org/officeDocument/2006/relationships/image" Target="../media/image789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2.vml"/><Relationship Id="rId6" Type="http://schemas.openxmlformats.org/officeDocument/2006/relationships/image" Target="../media/image791.wmf"/><Relationship Id="rId5" Type="http://schemas.openxmlformats.org/officeDocument/2006/relationships/oleObject" Target="../embeddings/oleObject820.bin"/><Relationship Id="rId4" Type="http://schemas.openxmlformats.org/officeDocument/2006/relationships/image" Target="../media/image790.wmf"/></Relationships>
</file>

<file path=ppt/slides/_rels/slide2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4.wmf"/><Relationship Id="rId13" Type="http://schemas.openxmlformats.org/officeDocument/2006/relationships/oleObject" Target="../embeddings/oleObject826.bin"/><Relationship Id="rId3" Type="http://schemas.openxmlformats.org/officeDocument/2006/relationships/oleObject" Target="../embeddings/oleObject821.bin"/><Relationship Id="rId7" Type="http://schemas.openxmlformats.org/officeDocument/2006/relationships/oleObject" Target="../embeddings/oleObject823.bin"/><Relationship Id="rId12" Type="http://schemas.openxmlformats.org/officeDocument/2006/relationships/image" Target="../media/image79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3.vml"/><Relationship Id="rId6" Type="http://schemas.openxmlformats.org/officeDocument/2006/relationships/image" Target="../media/image793.wmf"/><Relationship Id="rId11" Type="http://schemas.openxmlformats.org/officeDocument/2006/relationships/oleObject" Target="../embeddings/oleObject825.bin"/><Relationship Id="rId5" Type="http://schemas.openxmlformats.org/officeDocument/2006/relationships/oleObject" Target="../embeddings/oleObject822.bin"/><Relationship Id="rId10" Type="http://schemas.openxmlformats.org/officeDocument/2006/relationships/image" Target="../media/image795.wmf"/><Relationship Id="rId4" Type="http://schemas.openxmlformats.org/officeDocument/2006/relationships/image" Target="../media/image792.wmf"/><Relationship Id="rId9" Type="http://schemas.openxmlformats.org/officeDocument/2006/relationships/oleObject" Target="../embeddings/oleObject824.bin"/><Relationship Id="rId14" Type="http://schemas.openxmlformats.org/officeDocument/2006/relationships/image" Target="../media/image797.wmf"/></Relationships>
</file>

<file path=ppt/slides/_rels/slide2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wmf"/><Relationship Id="rId3" Type="http://schemas.openxmlformats.org/officeDocument/2006/relationships/oleObject" Target="../embeddings/oleObject827.bin"/><Relationship Id="rId7" Type="http://schemas.openxmlformats.org/officeDocument/2006/relationships/oleObject" Target="../embeddings/oleObject829.bin"/><Relationship Id="rId12" Type="http://schemas.openxmlformats.org/officeDocument/2006/relationships/image" Target="../media/image80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4.vml"/><Relationship Id="rId6" Type="http://schemas.openxmlformats.org/officeDocument/2006/relationships/image" Target="../media/image799.wmf"/><Relationship Id="rId11" Type="http://schemas.openxmlformats.org/officeDocument/2006/relationships/oleObject" Target="../embeddings/oleObject831.bin"/><Relationship Id="rId5" Type="http://schemas.openxmlformats.org/officeDocument/2006/relationships/oleObject" Target="../embeddings/oleObject828.bin"/><Relationship Id="rId10" Type="http://schemas.openxmlformats.org/officeDocument/2006/relationships/image" Target="../media/image801.wmf"/><Relationship Id="rId4" Type="http://schemas.openxmlformats.org/officeDocument/2006/relationships/image" Target="../media/image798.wmf"/><Relationship Id="rId9" Type="http://schemas.openxmlformats.org/officeDocument/2006/relationships/oleObject" Target="../embeddings/oleObject830.bin"/></Relationships>
</file>

<file path=ppt/slides/_rels/slide2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5.wmf"/><Relationship Id="rId3" Type="http://schemas.openxmlformats.org/officeDocument/2006/relationships/oleObject" Target="../embeddings/oleObject832.bin"/><Relationship Id="rId7" Type="http://schemas.openxmlformats.org/officeDocument/2006/relationships/oleObject" Target="../embeddings/oleObject834.bin"/><Relationship Id="rId12" Type="http://schemas.openxmlformats.org/officeDocument/2006/relationships/image" Target="../media/image80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5.vml"/><Relationship Id="rId6" Type="http://schemas.openxmlformats.org/officeDocument/2006/relationships/image" Target="../media/image804.wmf"/><Relationship Id="rId11" Type="http://schemas.openxmlformats.org/officeDocument/2006/relationships/oleObject" Target="../embeddings/oleObject836.bin"/><Relationship Id="rId5" Type="http://schemas.openxmlformats.org/officeDocument/2006/relationships/oleObject" Target="../embeddings/oleObject833.bin"/><Relationship Id="rId10" Type="http://schemas.openxmlformats.org/officeDocument/2006/relationships/image" Target="../media/image806.wmf"/><Relationship Id="rId4" Type="http://schemas.openxmlformats.org/officeDocument/2006/relationships/image" Target="../media/image803.wmf"/><Relationship Id="rId9" Type="http://schemas.openxmlformats.org/officeDocument/2006/relationships/oleObject" Target="../embeddings/oleObject835.bin"/></Relationships>
</file>

<file path=ppt/slides/_rels/slide2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wmf"/><Relationship Id="rId3" Type="http://schemas.openxmlformats.org/officeDocument/2006/relationships/oleObject" Target="../embeddings/oleObject837.bin"/><Relationship Id="rId7" Type="http://schemas.openxmlformats.org/officeDocument/2006/relationships/oleObject" Target="../embeddings/oleObject8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6.vml"/><Relationship Id="rId6" Type="http://schemas.openxmlformats.org/officeDocument/2006/relationships/image" Target="../media/image809.wmf"/><Relationship Id="rId5" Type="http://schemas.openxmlformats.org/officeDocument/2006/relationships/oleObject" Target="../embeddings/oleObject838.bin"/><Relationship Id="rId10" Type="http://schemas.openxmlformats.org/officeDocument/2006/relationships/image" Target="../media/image811.wmf"/><Relationship Id="rId4" Type="http://schemas.openxmlformats.org/officeDocument/2006/relationships/image" Target="../media/image808.wmf"/><Relationship Id="rId9" Type="http://schemas.openxmlformats.org/officeDocument/2006/relationships/oleObject" Target="../embeddings/oleObject840.bin"/></Relationships>
</file>

<file path=ppt/slides/_rels/slide2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4.wmf"/><Relationship Id="rId3" Type="http://schemas.openxmlformats.org/officeDocument/2006/relationships/oleObject" Target="../embeddings/oleObject841.bin"/><Relationship Id="rId7" Type="http://schemas.openxmlformats.org/officeDocument/2006/relationships/oleObject" Target="../embeddings/oleObject8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7.vml"/><Relationship Id="rId6" Type="http://schemas.openxmlformats.org/officeDocument/2006/relationships/image" Target="../media/image813.wmf"/><Relationship Id="rId5" Type="http://schemas.openxmlformats.org/officeDocument/2006/relationships/oleObject" Target="../embeddings/oleObject842.bin"/><Relationship Id="rId4" Type="http://schemas.openxmlformats.org/officeDocument/2006/relationships/image" Target="../media/image812.wmf"/></Relationships>
</file>

<file path=ppt/slides/_rels/slide2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7.wmf"/><Relationship Id="rId13" Type="http://schemas.openxmlformats.org/officeDocument/2006/relationships/oleObject" Target="../embeddings/oleObject849.bin"/><Relationship Id="rId18" Type="http://schemas.openxmlformats.org/officeDocument/2006/relationships/image" Target="../media/image822.wmf"/><Relationship Id="rId3" Type="http://schemas.openxmlformats.org/officeDocument/2006/relationships/oleObject" Target="../embeddings/oleObject844.bin"/><Relationship Id="rId7" Type="http://schemas.openxmlformats.org/officeDocument/2006/relationships/oleObject" Target="../embeddings/oleObject846.bin"/><Relationship Id="rId12" Type="http://schemas.openxmlformats.org/officeDocument/2006/relationships/image" Target="../media/image819.wmf"/><Relationship Id="rId17" Type="http://schemas.openxmlformats.org/officeDocument/2006/relationships/oleObject" Target="../embeddings/oleObject85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21.wmf"/><Relationship Id="rId20" Type="http://schemas.openxmlformats.org/officeDocument/2006/relationships/image" Target="../media/image823.wmf"/><Relationship Id="rId1" Type="http://schemas.openxmlformats.org/officeDocument/2006/relationships/vmlDrawing" Target="../drawings/vmlDrawing198.vml"/><Relationship Id="rId6" Type="http://schemas.openxmlformats.org/officeDocument/2006/relationships/image" Target="../media/image816.wmf"/><Relationship Id="rId11" Type="http://schemas.openxmlformats.org/officeDocument/2006/relationships/oleObject" Target="../embeddings/oleObject848.bin"/><Relationship Id="rId5" Type="http://schemas.openxmlformats.org/officeDocument/2006/relationships/oleObject" Target="../embeddings/oleObject845.bin"/><Relationship Id="rId15" Type="http://schemas.openxmlformats.org/officeDocument/2006/relationships/oleObject" Target="../embeddings/oleObject850.bin"/><Relationship Id="rId10" Type="http://schemas.openxmlformats.org/officeDocument/2006/relationships/image" Target="../media/image818.wmf"/><Relationship Id="rId19" Type="http://schemas.openxmlformats.org/officeDocument/2006/relationships/oleObject" Target="../embeddings/oleObject852.bin"/><Relationship Id="rId4" Type="http://schemas.openxmlformats.org/officeDocument/2006/relationships/image" Target="../media/image815.wmf"/><Relationship Id="rId9" Type="http://schemas.openxmlformats.org/officeDocument/2006/relationships/oleObject" Target="../embeddings/oleObject847.bin"/><Relationship Id="rId14" Type="http://schemas.openxmlformats.org/officeDocument/2006/relationships/image" Target="../media/image820.wmf"/></Relationships>
</file>

<file path=ppt/slides/_rels/slide2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5.wmf"/><Relationship Id="rId13" Type="http://schemas.openxmlformats.org/officeDocument/2006/relationships/oleObject" Target="../embeddings/oleObject858.bin"/><Relationship Id="rId18" Type="http://schemas.openxmlformats.org/officeDocument/2006/relationships/oleObject" Target="../embeddings/oleObject861.bin"/><Relationship Id="rId3" Type="http://schemas.openxmlformats.org/officeDocument/2006/relationships/oleObject" Target="../embeddings/oleObject853.bin"/><Relationship Id="rId7" Type="http://schemas.openxmlformats.org/officeDocument/2006/relationships/oleObject" Target="../embeddings/oleObject855.bin"/><Relationship Id="rId12" Type="http://schemas.openxmlformats.org/officeDocument/2006/relationships/image" Target="../media/image827.wmf"/><Relationship Id="rId17" Type="http://schemas.openxmlformats.org/officeDocument/2006/relationships/image" Target="../media/image82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60.bin"/><Relationship Id="rId1" Type="http://schemas.openxmlformats.org/officeDocument/2006/relationships/vmlDrawing" Target="../drawings/vmlDrawing199.vml"/><Relationship Id="rId6" Type="http://schemas.openxmlformats.org/officeDocument/2006/relationships/image" Target="../media/image824.wmf"/><Relationship Id="rId11" Type="http://schemas.openxmlformats.org/officeDocument/2006/relationships/oleObject" Target="../embeddings/oleObject857.bin"/><Relationship Id="rId5" Type="http://schemas.openxmlformats.org/officeDocument/2006/relationships/oleObject" Target="../embeddings/oleObject854.bin"/><Relationship Id="rId15" Type="http://schemas.openxmlformats.org/officeDocument/2006/relationships/oleObject" Target="../embeddings/oleObject859.bin"/><Relationship Id="rId10" Type="http://schemas.openxmlformats.org/officeDocument/2006/relationships/image" Target="../media/image826.wmf"/><Relationship Id="rId19" Type="http://schemas.openxmlformats.org/officeDocument/2006/relationships/image" Target="../media/image830.wmf"/><Relationship Id="rId4" Type="http://schemas.openxmlformats.org/officeDocument/2006/relationships/image" Target="../media/image821.wmf"/><Relationship Id="rId9" Type="http://schemas.openxmlformats.org/officeDocument/2006/relationships/oleObject" Target="../embeddings/oleObject856.bin"/><Relationship Id="rId14" Type="http://schemas.openxmlformats.org/officeDocument/2006/relationships/image" Target="../media/image828.wmf"/></Relationships>
</file>

<file path=ppt/slides/_rels/slide2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3.wmf"/><Relationship Id="rId3" Type="http://schemas.openxmlformats.org/officeDocument/2006/relationships/oleObject" Target="../embeddings/oleObject862.bin"/><Relationship Id="rId7" Type="http://schemas.openxmlformats.org/officeDocument/2006/relationships/oleObject" Target="../embeddings/oleObject8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0.vml"/><Relationship Id="rId6" Type="http://schemas.openxmlformats.org/officeDocument/2006/relationships/image" Target="../media/image832.wmf"/><Relationship Id="rId5" Type="http://schemas.openxmlformats.org/officeDocument/2006/relationships/oleObject" Target="../embeddings/oleObject863.bin"/><Relationship Id="rId10" Type="http://schemas.openxmlformats.org/officeDocument/2006/relationships/image" Target="../media/image834.wmf"/><Relationship Id="rId4" Type="http://schemas.openxmlformats.org/officeDocument/2006/relationships/image" Target="../media/image831.wmf"/><Relationship Id="rId9" Type="http://schemas.openxmlformats.org/officeDocument/2006/relationships/oleObject" Target="../embeddings/oleObject865.bin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1.vml"/><Relationship Id="rId6" Type="http://schemas.openxmlformats.org/officeDocument/2006/relationships/image" Target="../media/image836.wmf"/><Relationship Id="rId5" Type="http://schemas.openxmlformats.org/officeDocument/2006/relationships/oleObject" Target="../embeddings/oleObject867.bin"/><Relationship Id="rId4" Type="http://schemas.openxmlformats.org/officeDocument/2006/relationships/image" Target="../media/image835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8.bin"/><Relationship Id="rId7" Type="http://schemas.openxmlformats.org/officeDocument/2006/relationships/image" Target="../media/image8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2.vml"/><Relationship Id="rId6" Type="http://schemas.openxmlformats.org/officeDocument/2006/relationships/image" Target="../media/image838.wmf"/><Relationship Id="rId5" Type="http://schemas.openxmlformats.org/officeDocument/2006/relationships/oleObject" Target="../embeddings/oleObject869.bin"/><Relationship Id="rId4" Type="http://schemas.openxmlformats.org/officeDocument/2006/relationships/image" Target="../media/image837.wmf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3.vml"/><Relationship Id="rId6" Type="http://schemas.openxmlformats.org/officeDocument/2006/relationships/image" Target="../media/image841.wmf"/><Relationship Id="rId5" Type="http://schemas.openxmlformats.org/officeDocument/2006/relationships/oleObject" Target="../embeddings/oleObject871.bin"/><Relationship Id="rId4" Type="http://schemas.openxmlformats.org/officeDocument/2006/relationships/image" Target="../media/image840.wmf"/></Relationships>
</file>

<file path=ppt/slides/_rels/slide2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4.wmf"/><Relationship Id="rId13" Type="http://schemas.openxmlformats.org/officeDocument/2006/relationships/oleObject" Target="../embeddings/oleObject877.bin"/><Relationship Id="rId3" Type="http://schemas.openxmlformats.org/officeDocument/2006/relationships/oleObject" Target="../embeddings/oleObject872.bin"/><Relationship Id="rId7" Type="http://schemas.openxmlformats.org/officeDocument/2006/relationships/oleObject" Target="../embeddings/oleObject874.bin"/><Relationship Id="rId12" Type="http://schemas.openxmlformats.org/officeDocument/2006/relationships/image" Target="../media/image84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48.wmf"/><Relationship Id="rId1" Type="http://schemas.openxmlformats.org/officeDocument/2006/relationships/vmlDrawing" Target="../drawings/vmlDrawing204.vml"/><Relationship Id="rId6" Type="http://schemas.openxmlformats.org/officeDocument/2006/relationships/image" Target="../media/image843.wmf"/><Relationship Id="rId11" Type="http://schemas.openxmlformats.org/officeDocument/2006/relationships/oleObject" Target="../embeddings/oleObject876.bin"/><Relationship Id="rId5" Type="http://schemas.openxmlformats.org/officeDocument/2006/relationships/oleObject" Target="../embeddings/oleObject873.bin"/><Relationship Id="rId15" Type="http://schemas.openxmlformats.org/officeDocument/2006/relationships/oleObject" Target="../embeddings/oleObject878.bin"/><Relationship Id="rId10" Type="http://schemas.openxmlformats.org/officeDocument/2006/relationships/image" Target="../media/image845.wmf"/><Relationship Id="rId4" Type="http://schemas.openxmlformats.org/officeDocument/2006/relationships/image" Target="../media/image842.wmf"/><Relationship Id="rId9" Type="http://schemas.openxmlformats.org/officeDocument/2006/relationships/oleObject" Target="../embeddings/oleObject875.bin"/><Relationship Id="rId14" Type="http://schemas.openxmlformats.org/officeDocument/2006/relationships/image" Target="../media/image847.wmf"/></Relationships>
</file>

<file path=ppt/slides/_rels/slide2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1.wmf"/><Relationship Id="rId13" Type="http://schemas.openxmlformats.org/officeDocument/2006/relationships/oleObject" Target="../embeddings/oleObject884.bin"/><Relationship Id="rId3" Type="http://schemas.openxmlformats.org/officeDocument/2006/relationships/oleObject" Target="../embeddings/oleObject879.bin"/><Relationship Id="rId7" Type="http://schemas.openxmlformats.org/officeDocument/2006/relationships/oleObject" Target="../embeddings/oleObject881.bin"/><Relationship Id="rId12" Type="http://schemas.openxmlformats.org/officeDocument/2006/relationships/image" Target="../media/image85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55.wmf"/><Relationship Id="rId1" Type="http://schemas.openxmlformats.org/officeDocument/2006/relationships/vmlDrawing" Target="../drawings/vmlDrawing205.vml"/><Relationship Id="rId6" Type="http://schemas.openxmlformats.org/officeDocument/2006/relationships/image" Target="../media/image850.wmf"/><Relationship Id="rId11" Type="http://schemas.openxmlformats.org/officeDocument/2006/relationships/oleObject" Target="../embeddings/oleObject883.bin"/><Relationship Id="rId5" Type="http://schemas.openxmlformats.org/officeDocument/2006/relationships/oleObject" Target="../embeddings/oleObject880.bin"/><Relationship Id="rId15" Type="http://schemas.openxmlformats.org/officeDocument/2006/relationships/oleObject" Target="../embeddings/oleObject885.bin"/><Relationship Id="rId10" Type="http://schemas.openxmlformats.org/officeDocument/2006/relationships/image" Target="../media/image852.wmf"/><Relationship Id="rId4" Type="http://schemas.openxmlformats.org/officeDocument/2006/relationships/image" Target="../media/image849.wmf"/><Relationship Id="rId9" Type="http://schemas.openxmlformats.org/officeDocument/2006/relationships/oleObject" Target="../embeddings/oleObject882.bin"/><Relationship Id="rId14" Type="http://schemas.openxmlformats.org/officeDocument/2006/relationships/image" Target="../media/image854.wmf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8.wmf"/><Relationship Id="rId13" Type="http://schemas.openxmlformats.org/officeDocument/2006/relationships/oleObject" Target="../embeddings/oleObject891.bin"/><Relationship Id="rId18" Type="http://schemas.openxmlformats.org/officeDocument/2006/relationships/image" Target="../media/image863.wmf"/><Relationship Id="rId3" Type="http://schemas.openxmlformats.org/officeDocument/2006/relationships/oleObject" Target="../embeddings/oleObject886.bin"/><Relationship Id="rId21" Type="http://schemas.openxmlformats.org/officeDocument/2006/relationships/oleObject" Target="../embeddings/oleObject895.bin"/><Relationship Id="rId7" Type="http://schemas.openxmlformats.org/officeDocument/2006/relationships/oleObject" Target="../embeddings/oleObject888.bin"/><Relationship Id="rId12" Type="http://schemas.openxmlformats.org/officeDocument/2006/relationships/image" Target="../media/image860.wmf"/><Relationship Id="rId17" Type="http://schemas.openxmlformats.org/officeDocument/2006/relationships/oleObject" Target="../embeddings/oleObject89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62.wmf"/><Relationship Id="rId20" Type="http://schemas.openxmlformats.org/officeDocument/2006/relationships/image" Target="../media/image864.wmf"/><Relationship Id="rId1" Type="http://schemas.openxmlformats.org/officeDocument/2006/relationships/vmlDrawing" Target="../drawings/vmlDrawing206.vml"/><Relationship Id="rId6" Type="http://schemas.openxmlformats.org/officeDocument/2006/relationships/image" Target="../media/image857.wmf"/><Relationship Id="rId11" Type="http://schemas.openxmlformats.org/officeDocument/2006/relationships/oleObject" Target="../embeddings/oleObject890.bin"/><Relationship Id="rId5" Type="http://schemas.openxmlformats.org/officeDocument/2006/relationships/oleObject" Target="../embeddings/oleObject887.bin"/><Relationship Id="rId15" Type="http://schemas.openxmlformats.org/officeDocument/2006/relationships/oleObject" Target="../embeddings/oleObject892.bin"/><Relationship Id="rId10" Type="http://schemas.openxmlformats.org/officeDocument/2006/relationships/image" Target="../media/image859.wmf"/><Relationship Id="rId19" Type="http://schemas.openxmlformats.org/officeDocument/2006/relationships/oleObject" Target="../embeddings/oleObject894.bin"/><Relationship Id="rId4" Type="http://schemas.openxmlformats.org/officeDocument/2006/relationships/image" Target="../media/image856.wmf"/><Relationship Id="rId9" Type="http://schemas.openxmlformats.org/officeDocument/2006/relationships/oleObject" Target="../embeddings/oleObject889.bin"/><Relationship Id="rId14" Type="http://schemas.openxmlformats.org/officeDocument/2006/relationships/image" Target="../media/image861.wmf"/><Relationship Id="rId22" Type="http://schemas.openxmlformats.org/officeDocument/2006/relationships/image" Target="../media/image865.wmf"/></Relationships>
</file>

<file path=ppt/slides/_rels/slide2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7.wmf"/><Relationship Id="rId13" Type="http://schemas.openxmlformats.org/officeDocument/2006/relationships/image" Target="../media/image869.wmf"/><Relationship Id="rId3" Type="http://schemas.openxmlformats.org/officeDocument/2006/relationships/oleObject" Target="../embeddings/oleObject896.bin"/><Relationship Id="rId7" Type="http://schemas.openxmlformats.org/officeDocument/2006/relationships/oleObject" Target="../embeddings/oleObject898.bin"/><Relationship Id="rId12" Type="http://schemas.openxmlformats.org/officeDocument/2006/relationships/oleObject" Target="../embeddings/oleObject90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7.vml"/><Relationship Id="rId6" Type="http://schemas.openxmlformats.org/officeDocument/2006/relationships/image" Target="../media/image866.wmf"/><Relationship Id="rId11" Type="http://schemas.openxmlformats.org/officeDocument/2006/relationships/image" Target="../media/image868.wmf"/><Relationship Id="rId5" Type="http://schemas.openxmlformats.org/officeDocument/2006/relationships/oleObject" Target="../embeddings/oleObject897.bin"/><Relationship Id="rId15" Type="http://schemas.openxmlformats.org/officeDocument/2006/relationships/image" Target="../media/image870.wmf"/><Relationship Id="rId10" Type="http://schemas.openxmlformats.org/officeDocument/2006/relationships/oleObject" Target="../embeddings/oleObject900.bin"/><Relationship Id="rId4" Type="http://schemas.openxmlformats.org/officeDocument/2006/relationships/image" Target="../media/image862.wmf"/><Relationship Id="rId9" Type="http://schemas.openxmlformats.org/officeDocument/2006/relationships/oleObject" Target="../embeddings/oleObject899.bin"/><Relationship Id="rId14" Type="http://schemas.openxmlformats.org/officeDocument/2006/relationships/oleObject" Target="../embeddings/oleObject902.bin"/></Relationships>
</file>

<file path=ppt/slides/_rels/slide2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6.wmf"/><Relationship Id="rId13" Type="http://schemas.openxmlformats.org/officeDocument/2006/relationships/oleObject" Target="../embeddings/oleObject908.bin"/><Relationship Id="rId18" Type="http://schemas.openxmlformats.org/officeDocument/2006/relationships/image" Target="../media/image877.wmf"/><Relationship Id="rId3" Type="http://schemas.openxmlformats.org/officeDocument/2006/relationships/oleObject" Target="../embeddings/oleObject903.bin"/><Relationship Id="rId7" Type="http://schemas.openxmlformats.org/officeDocument/2006/relationships/oleObject" Target="../embeddings/oleObject905.bin"/><Relationship Id="rId12" Type="http://schemas.openxmlformats.org/officeDocument/2006/relationships/image" Target="../media/image874.wmf"/><Relationship Id="rId17" Type="http://schemas.openxmlformats.org/officeDocument/2006/relationships/oleObject" Target="../embeddings/oleObject91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76.wmf"/><Relationship Id="rId20" Type="http://schemas.openxmlformats.org/officeDocument/2006/relationships/image" Target="../media/image878.wmf"/><Relationship Id="rId1" Type="http://schemas.openxmlformats.org/officeDocument/2006/relationships/vmlDrawing" Target="../drawings/vmlDrawing208.vml"/><Relationship Id="rId6" Type="http://schemas.openxmlformats.org/officeDocument/2006/relationships/image" Target="../media/image872.wmf"/><Relationship Id="rId11" Type="http://schemas.openxmlformats.org/officeDocument/2006/relationships/oleObject" Target="../embeddings/oleObject907.bin"/><Relationship Id="rId5" Type="http://schemas.openxmlformats.org/officeDocument/2006/relationships/oleObject" Target="../embeddings/oleObject904.bin"/><Relationship Id="rId15" Type="http://schemas.openxmlformats.org/officeDocument/2006/relationships/oleObject" Target="../embeddings/oleObject909.bin"/><Relationship Id="rId10" Type="http://schemas.openxmlformats.org/officeDocument/2006/relationships/image" Target="../media/image873.wmf"/><Relationship Id="rId19" Type="http://schemas.openxmlformats.org/officeDocument/2006/relationships/oleObject" Target="../embeddings/oleObject911.bin"/><Relationship Id="rId4" Type="http://schemas.openxmlformats.org/officeDocument/2006/relationships/image" Target="../media/image871.wmf"/><Relationship Id="rId9" Type="http://schemas.openxmlformats.org/officeDocument/2006/relationships/oleObject" Target="../embeddings/oleObject906.bin"/><Relationship Id="rId14" Type="http://schemas.openxmlformats.org/officeDocument/2006/relationships/image" Target="../media/image875.wmf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9.vml"/><Relationship Id="rId4" Type="http://schemas.openxmlformats.org/officeDocument/2006/relationships/image" Target="../media/image879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2.wmf"/><Relationship Id="rId13" Type="http://schemas.openxmlformats.org/officeDocument/2006/relationships/oleObject" Target="../embeddings/oleObject918.bin"/><Relationship Id="rId3" Type="http://schemas.openxmlformats.org/officeDocument/2006/relationships/oleObject" Target="../embeddings/oleObject913.bin"/><Relationship Id="rId7" Type="http://schemas.openxmlformats.org/officeDocument/2006/relationships/oleObject" Target="../embeddings/oleObject915.bin"/><Relationship Id="rId12" Type="http://schemas.openxmlformats.org/officeDocument/2006/relationships/image" Target="../media/image88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0.vml"/><Relationship Id="rId6" Type="http://schemas.openxmlformats.org/officeDocument/2006/relationships/image" Target="../media/image881.wmf"/><Relationship Id="rId11" Type="http://schemas.openxmlformats.org/officeDocument/2006/relationships/oleObject" Target="../embeddings/oleObject917.bin"/><Relationship Id="rId5" Type="http://schemas.openxmlformats.org/officeDocument/2006/relationships/oleObject" Target="../embeddings/oleObject914.bin"/><Relationship Id="rId10" Type="http://schemas.openxmlformats.org/officeDocument/2006/relationships/image" Target="../media/image883.wmf"/><Relationship Id="rId4" Type="http://schemas.openxmlformats.org/officeDocument/2006/relationships/image" Target="../media/image880.wmf"/><Relationship Id="rId9" Type="http://schemas.openxmlformats.org/officeDocument/2006/relationships/oleObject" Target="../embeddings/oleObject916.bin"/><Relationship Id="rId14" Type="http://schemas.openxmlformats.org/officeDocument/2006/relationships/image" Target="../media/image885.wmf"/></Relationships>
</file>

<file path=ppt/slides/_rels/slide2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1.wmf"/><Relationship Id="rId3" Type="http://schemas.openxmlformats.org/officeDocument/2006/relationships/oleObject" Target="../embeddings/oleObject919.bin"/><Relationship Id="rId7" Type="http://schemas.openxmlformats.org/officeDocument/2006/relationships/oleObject" Target="../embeddings/oleObject9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1.vml"/><Relationship Id="rId6" Type="http://schemas.openxmlformats.org/officeDocument/2006/relationships/image" Target="../media/image882.wmf"/><Relationship Id="rId5" Type="http://schemas.openxmlformats.org/officeDocument/2006/relationships/oleObject" Target="../embeddings/oleObject920.bin"/><Relationship Id="rId10" Type="http://schemas.openxmlformats.org/officeDocument/2006/relationships/image" Target="../media/image885.wmf"/><Relationship Id="rId4" Type="http://schemas.openxmlformats.org/officeDocument/2006/relationships/image" Target="../media/image886.wmf"/><Relationship Id="rId9" Type="http://schemas.openxmlformats.org/officeDocument/2006/relationships/oleObject" Target="../embeddings/oleObject922.bin"/></Relationships>
</file>

<file path=ppt/slides/_rels/slide2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1.wmf"/><Relationship Id="rId13" Type="http://schemas.openxmlformats.org/officeDocument/2006/relationships/oleObject" Target="../embeddings/oleObject928.bin"/><Relationship Id="rId18" Type="http://schemas.openxmlformats.org/officeDocument/2006/relationships/image" Target="../media/image893.wmf"/><Relationship Id="rId3" Type="http://schemas.openxmlformats.org/officeDocument/2006/relationships/oleObject" Target="../embeddings/oleObject923.bin"/><Relationship Id="rId7" Type="http://schemas.openxmlformats.org/officeDocument/2006/relationships/oleObject" Target="../embeddings/oleObject925.bin"/><Relationship Id="rId12" Type="http://schemas.openxmlformats.org/officeDocument/2006/relationships/image" Target="../media/image890.wmf"/><Relationship Id="rId17" Type="http://schemas.openxmlformats.org/officeDocument/2006/relationships/oleObject" Target="../embeddings/oleObject93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92.wmf"/><Relationship Id="rId20" Type="http://schemas.openxmlformats.org/officeDocument/2006/relationships/image" Target="../media/image894.wmf"/><Relationship Id="rId1" Type="http://schemas.openxmlformats.org/officeDocument/2006/relationships/vmlDrawing" Target="../drawings/vmlDrawing212.vml"/><Relationship Id="rId6" Type="http://schemas.openxmlformats.org/officeDocument/2006/relationships/image" Target="../media/image888.wmf"/><Relationship Id="rId11" Type="http://schemas.openxmlformats.org/officeDocument/2006/relationships/oleObject" Target="../embeddings/oleObject927.bin"/><Relationship Id="rId5" Type="http://schemas.openxmlformats.org/officeDocument/2006/relationships/oleObject" Target="../embeddings/oleObject924.bin"/><Relationship Id="rId15" Type="http://schemas.openxmlformats.org/officeDocument/2006/relationships/oleObject" Target="../embeddings/oleObject929.bin"/><Relationship Id="rId10" Type="http://schemas.openxmlformats.org/officeDocument/2006/relationships/image" Target="../media/image889.wmf"/><Relationship Id="rId19" Type="http://schemas.openxmlformats.org/officeDocument/2006/relationships/oleObject" Target="../embeddings/oleObject931.bin"/><Relationship Id="rId4" Type="http://schemas.openxmlformats.org/officeDocument/2006/relationships/image" Target="../media/image887.wmf"/><Relationship Id="rId9" Type="http://schemas.openxmlformats.org/officeDocument/2006/relationships/oleObject" Target="../embeddings/oleObject926.bin"/><Relationship Id="rId14" Type="http://schemas.openxmlformats.org/officeDocument/2006/relationships/image" Target="../media/image891.wmf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3.vml"/><Relationship Id="rId4" Type="http://schemas.openxmlformats.org/officeDocument/2006/relationships/image" Target="../media/image895.wmf"/></Relationships>
</file>

<file path=ppt/slides/_rels/slide2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8.wmf"/><Relationship Id="rId13" Type="http://schemas.openxmlformats.org/officeDocument/2006/relationships/oleObject" Target="../embeddings/oleObject938.bin"/><Relationship Id="rId18" Type="http://schemas.openxmlformats.org/officeDocument/2006/relationships/image" Target="../media/image903.wmf"/><Relationship Id="rId26" Type="http://schemas.openxmlformats.org/officeDocument/2006/relationships/oleObject" Target="../embeddings/oleObject945.bin"/><Relationship Id="rId3" Type="http://schemas.openxmlformats.org/officeDocument/2006/relationships/oleObject" Target="../embeddings/oleObject933.bin"/><Relationship Id="rId21" Type="http://schemas.openxmlformats.org/officeDocument/2006/relationships/oleObject" Target="../embeddings/oleObject942.bin"/><Relationship Id="rId7" Type="http://schemas.openxmlformats.org/officeDocument/2006/relationships/oleObject" Target="../embeddings/oleObject935.bin"/><Relationship Id="rId12" Type="http://schemas.openxmlformats.org/officeDocument/2006/relationships/image" Target="../media/image900.wmf"/><Relationship Id="rId17" Type="http://schemas.openxmlformats.org/officeDocument/2006/relationships/oleObject" Target="../embeddings/oleObject940.bin"/><Relationship Id="rId25" Type="http://schemas.openxmlformats.org/officeDocument/2006/relationships/oleObject" Target="../embeddings/oleObject94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02.wmf"/><Relationship Id="rId20" Type="http://schemas.openxmlformats.org/officeDocument/2006/relationships/image" Target="../media/image904.wmf"/><Relationship Id="rId29" Type="http://schemas.openxmlformats.org/officeDocument/2006/relationships/image" Target="../media/image908.wmf"/><Relationship Id="rId1" Type="http://schemas.openxmlformats.org/officeDocument/2006/relationships/vmlDrawing" Target="../drawings/vmlDrawing214.vml"/><Relationship Id="rId6" Type="http://schemas.openxmlformats.org/officeDocument/2006/relationships/image" Target="../media/image897.wmf"/><Relationship Id="rId11" Type="http://schemas.openxmlformats.org/officeDocument/2006/relationships/oleObject" Target="../embeddings/oleObject937.bin"/><Relationship Id="rId24" Type="http://schemas.openxmlformats.org/officeDocument/2006/relationships/image" Target="../media/image906.wmf"/><Relationship Id="rId5" Type="http://schemas.openxmlformats.org/officeDocument/2006/relationships/oleObject" Target="../embeddings/oleObject934.bin"/><Relationship Id="rId15" Type="http://schemas.openxmlformats.org/officeDocument/2006/relationships/oleObject" Target="../embeddings/oleObject939.bin"/><Relationship Id="rId23" Type="http://schemas.openxmlformats.org/officeDocument/2006/relationships/oleObject" Target="../embeddings/oleObject943.bin"/><Relationship Id="rId28" Type="http://schemas.openxmlformats.org/officeDocument/2006/relationships/oleObject" Target="../embeddings/oleObject946.bin"/><Relationship Id="rId10" Type="http://schemas.openxmlformats.org/officeDocument/2006/relationships/image" Target="../media/image899.wmf"/><Relationship Id="rId19" Type="http://schemas.openxmlformats.org/officeDocument/2006/relationships/oleObject" Target="../embeddings/oleObject941.bin"/><Relationship Id="rId31" Type="http://schemas.openxmlformats.org/officeDocument/2006/relationships/oleObject" Target="../embeddings/oleObject948.bin"/><Relationship Id="rId4" Type="http://schemas.openxmlformats.org/officeDocument/2006/relationships/image" Target="../media/image896.wmf"/><Relationship Id="rId9" Type="http://schemas.openxmlformats.org/officeDocument/2006/relationships/oleObject" Target="../embeddings/oleObject936.bin"/><Relationship Id="rId14" Type="http://schemas.openxmlformats.org/officeDocument/2006/relationships/image" Target="../media/image901.wmf"/><Relationship Id="rId22" Type="http://schemas.openxmlformats.org/officeDocument/2006/relationships/image" Target="../media/image905.wmf"/><Relationship Id="rId27" Type="http://schemas.openxmlformats.org/officeDocument/2006/relationships/image" Target="../media/image907.wmf"/><Relationship Id="rId30" Type="http://schemas.openxmlformats.org/officeDocument/2006/relationships/oleObject" Target="../embeddings/oleObject947.bin"/></Relationships>
</file>

<file path=ppt/slides/_rels/slide2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1.wmf"/><Relationship Id="rId13" Type="http://schemas.openxmlformats.org/officeDocument/2006/relationships/oleObject" Target="../embeddings/oleObject954.bin"/><Relationship Id="rId18" Type="http://schemas.openxmlformats.org/officeDocument/2006/relationships/image" Target="../media/image916.wmf"/><Relationship Id="rId3" Type="http://schemas.openxmlformats.org/officeDocument/2006/relationships/oleObject" Target="../embeddings/oleObject949.bin"/><Relationship Id="rId7" Type="http://schemas.openxmlformats.org/officeDocument/2006/relationships/oleObject" Target="../embeddings/oleObject951.bin"/><Relationship Id="rId12" Type="http://schemas.openxmlformats.org/officeDocument/2006/relationships/image" Target="../media/image913.wmf"/><Relationship Id="rId17" Type="http://schemas.openxmlformats.org/officeDocument/2006/relationships/oleObject" Target="../embeddings/oleObject95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15.wmf"/><Relationship Id="rId1" Type="http://schemas.openxmlformats.org/officeDocument/2006/relationships/vmlDrawing" Target="../drawings/vmlDrawing215.vml"/><Relationship Id="rId6" Type="http://schemas.openxmlformats.org/officeDocument/2006/relationships/image" Target="../media/image910.wmf"/><Relationship Id="rId11" Type="http://schemas.openxmlformats.org/officeDocument/2006/relationships/oleObject" Target="../embeddings/oleObject953.bin"/><Relationship Id="rId5" Type="http://schemas.openxmlformats.org/officeDocument/2006/relationships/oleObject" Target="../embeddings/oleObject950.bin"/><Relationship Id="rId15" Type="http://schemas.openxmlformats.org/officeDocument/2006/relationships/oleObject" Target="../embeddings/oleObject955.bin"/><Relationship Id="rId10" Type="http://schemas.openxmlformats.org/officeDocument/2006/relationships/image" Target="../media/image912.wmf"/><Relationship Id="rId4" Type="http://schemas.openxmlformats.org/officeDocument/2006/relationships/image" Target="../media/image909.wmf"/><Relationship Id="rId9" Type="http://schemas.openxmlformats.org/officeDocument/2006/relationships/oleObject" Target="../embeddings/oleObject952.bin"/><Relationship Id="rId14" Type="http://schemas.openxmlformats.org/officeDocument/2006/relationships/image" Target="../media/image914.wmf"/></Relationships>
</file>

<file path=ppt/slides/_rels/slide2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9.wmf"/><Relationship Id="rId3" Type="http://schemas.openxmlformats.org/officeDocument/2006/relationships/oleObject" Target="../embeddings/oleObject957.bin"/><Relationship Id="rId7" Type="http://schemas.openxmlformats.org/officeDocument/2006/relationships/oleObject" Target="../embeddings/oleObject9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6.vml"/><Relationship Id="rId6" Type="http://schemas.openxmlformats.org/officeDocument/2006/relationships/image" Target="../media/image918.wmf"/><Relationship Id="rId5" Type="http://schemas.openxmlformats.org/officeDocument/2006/relationships/oleObject" Target="../embeddings/oleObject958.bin"/><Relationship Id="rId10" Type="http://schemas.openxmlformats.org/officeDocument/2006/relationships/image" Target="../media/image920.wmf"/><Relationship Id="rId4" Type="http://schemas.openxmlformats.org/officeDocument/2006/relationships/image" Target="../media/image917.wmf"/><Relationship Id="rId9" Type="http://schemas.openxmlformats.org/officeDocument/2006/relationships/oleObject" Target="../embeddings/oleObject960.bin"/></Relationships>
</file>

<file path=ppt/slides/_rels/slide2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3.wmf"/><Relationship Id="rId13" Type="http://schemas.openxmlformats.org/officeDocument/2006/relationships/oleObject" Target="../embeddings/oleObject966.bin"/><Relationship Id="rId3" Type="http://schemas.openxmlformats.org/officeDocument/2006/relationships/oleObject" Target="../embeddings/oleObject961.bin"/><Relationship Id="rId7" Type="http://schemas.openxmlformats.org/officeDocument/2006/relationships/oleObject" Target="../embeddings/oleObject963.bin"/><Relationship Id="rId12" Type="http://schemas.openxmlformats.org/officeDocument/2006/relationships/image" Target="../media/image92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27.wmf"/><Relationship Id="rId1" Type="http://schemas.openxmlformats.org/officeDocument/2006/relationships/vmlDrawing" Target="../drawings/vmlDrawing217.vml"/><Relationship Id="rId6" Type="http://schemas.openxmlformats.org/officeDocument/2006/relationships/image" Target="../media/image922.wmf"/><Relationship Id="rId11" Type="http://schemas.openxmlformats.org/officeDocument/2006/relationships/oleObject" Target="../embeddings/oleObject965.bin"/><Relationship Id="rId5" Type="http://schemas.openxmlformats.org/officeDocument/2006/relationships/oleObject" Target="../embeddings/oleObject962.bin"/><Relationship Id="rId15" Type="http://schemas.openxmlformats.org/officeDocument/2006/relationships/oleObject" Target="../embeddings/oleObject967.bin"/><Relationship Id="rId10" Type="http://schemas.openxmlformats.org/officeDocument/2006/relationships/image" Target="../media/image924.wmf"/><Relationship Id="rId4" Type="http://schemas.openxmlformats.org/officeDocument/2006/relationships/image" Target="../media/image921.wmf"/><Relationship Id="rId9" Type="http://schemas.openxmlformats.org/officeDocument/2006/relationships/oleObject" Target="../embeddings/oleObject964.bin"/><Relationship Id="rId14" Type="http://schemas.openxmlformats.org/officeDocument/2006/relationships/image" Target="../media/image926.wmf"/></Relationships>
</file>

<file path=ppt/slides/_rels/slide2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9.wmf"/><Relationship Id="rId3" Type="http://schemas.openxmlformats.org/officeDocument/2006/relationships/oleObject" Target="../embeddings/oleObject968.bin"/><Relationship Id="rId7" Type="http://schemas.openxmlformats.org/officeDocument/2006/relationships/oleObject" Target="../embeddings/oleObject9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8.vml"/><Relationship Id="rId6" Type="http://schemas.openxmlformats.org/officeDocument/2006/relationships/image" Target="../media/image928.wmf"/><Relationship Id="rId5" Type="http://schemas.openxmlformats.org/officeDocument/2006/relationships/oleObject" Target="../embeddings/oleObject969.bin"/><Relationship Id="rId4" Type="http://schemas.openxmlformats.org/officeDocument/2006/relationships/image" Target="../media/image921.wmf"/></Relationships>
</file>

<file path=ppt/slides/_rels/slide2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2.wmf"/><Relationship Id="rId13" Type="http://schemas.openxmlformats.org/officeDocument/2006/relationships/oleObject" Target="../embeddings/oleObject976.bin"/><Relationship Id="rId18" Type="http://schemas.openxmlformats.org/officeDocument/2006/relationships/image" Target="../media/image937.wmf"/><Relationship Id="rId3" Type="http://schemas.openxmlformats.org/officeDocument/2006/relationships/oleObject" Target="../embeddings/oleObject971.bin"/><Relationship Id="rId7" Type="http://schemas.openxmlformats.org/officeDocument/2006/relationships/oleObject" Target="../embeddings/oleObject973.bin"/><Relationship Id="rId12" Type="http://schemas.openxmlformats.org/officeDocument/2006/relationships/image" Target="../media/image934.wmf"/><Relationship Id="rId17" Type="http://schemas.openxmlformats.org/officeDocument/2006/relationships/oleObject" Target="../embeddings/oleObject97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36.wmf"/><Relationship Id="rId1" Type="http://schemas.openxmlformats.org/officeDocument/2006/relationships/vmlDrawing" Target="../drawings/vmlDrawing219.vml"/><Relationship Id="rId6" Type="http://schemas.openxmlformats.org/officeDocument/2006/relationships/image" Target="../media/image931.wmf"/><Relationship Id="rId11" Type="http://schemas.openxmlformats.org/officeDocument/2006/relationships/oleObject" Target="../embeddings/oleObject975.bin"/><Relationship Id="rId5" Type="http://schemas.openxmlformats.org/officeDocument/2006/relationships/oleObject" Target="../embeddings/oleObject972.bin"/><Relationship Id="rId15" Type="http://schemas.openxmlformats.org/officeDocument/2006/relationships/oleObject" Target="../embeddings/oleObject977.bin"/><Relationship Id="rId10" Type="http://schemas.openxmlformats.org/officeDocument/2006/relationships/image" Target="../media/image933.wmf"/><Relationship Id="rId4" Type="http://schemas.openxmlformats.org/officeDocument/2006/relationships/image" Target="../media/image930.wmf"/><Relationship Id="rId9" Type="http://schemas.openxmlformats.org/officeDocument/2006/relationships/oleObject" Target="../embeddings/oleObject974.bin"/><Relationship Id="rId14" Type="http://schemas.openxmlformats.org/officeDocument/2006/relationships/image" Target="../media/image93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1.wmf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0.vml"/><Relationship Id="rId4" Type="http://schemas.openxmlformats.org/officeDocument/2006/relationships/image" Target="../media/image938.wmf"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1.vml"/><Relationship Id="rId4" Type="http://schemas.openxmlformats.org/officeDocument/2006/relationships/image" Target="../media/image939.wmf"/></Relationships>
</file>

<file path=ppt/slides/_rels/slide2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9.wmf"/><Relationship Id="rId13" Type="http://schemas.openxmlformats.org/officeDocument/2006/relationships/oleObject" Target="../embeddings/oleObject986.bin"/><Relationship Id="rId18" Type="http://schemas.openxmlformats.org/officeDocument/2006/relationships/image" Target="../media/image906.wmf"/><Relationship Id="rId3" Type="http://schemas.openxmlformats.org/officeDocument/2006/relationships/oleObject" Target="../embeddings/oleObject981.bin"/><Relationship Id="rId21" Type="http://schemas.openxmlformats.org/officeDocument/2006/relationships/image" Target="../media/image944.wmf"/><Relationship Id="rId7" Type="http://schemas.openxmlformats.org/officeDocument/2006/relationships/oleObject" Target="../embeddings/oleObject983.bin"/><Relationship Id="rId12" Type="http://schemas.openxmlformats.org/officeDocument/2006/relationships/image" Target="../media/image941.wmf"/><Relationship Id="rId17" Type="http://schemas.openxmlformats.org/officeDocument/2006/relationships/oleObject" Target="../embeddings/oleObject98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43.wmf"/><Relationship Id="rId20" Type="http://schemas.openxmlformats.org/officeDocument/2006/relationships/oleObject" Target="../embeddings/oleObject990.bin"/><Relationship Id="rId1" Type="http://schemas.openxmlformats.org/officeDocument/2006/relationships/vmlDrawing" Target="../drawings/vmlDrawing222.vml"/><Relationship Id="rId6" Type="http://schemas.openxmlformats.org/officeDocument/2006/relationships/image" Target="../media/image897.wmf"/><Relationship Id="rId11" Type="http://schemas.openxmlformats.org/officeDocument/2006/relationships/oleObject" Target="../embeddings/oleObject985.bin"/><Relationship Id="rId5" Type="http://schemas.openxmlformats.org/officeDocument/2006/relationships/oleObject" Target="../embeddings/oleObject982.bin"/><Relationship Id="rId15" Type="http://schemas.openxmlformats.org/officeDocument/2006/relationships/oleObject" Target="../embeddings/oleObject987.bin"/><Relationship Id="rId23" Type="http://schemas.openxmlformats.org/officeDocument/2006/relationships/oleObject" Target="../embeddings/oleObject992.bin"/><Relationship Id="rId10" Type="http://schemas.openxmlformats.org/officeDocument/2006/relationships/image" Target="../media/image940.wmf"/><Relationship Id="rId19" Type="http://schemas.openxmlformats.org/officeDocument/2006/relationships/oleObject" Target="../embeddings/oleObject989.bin"/><Relationship Id="rId4" Type="http://schemas.openxmlformats.org/officeDocument/2006/relationships/image" Target="../media/image896.wmf"/><Relationship Id="rId9" Type="http://schemas.openxmlformats.org/officeDocument/2006/relationships/oleObject" Target="../embeddings/oleObject984.bin"/><Relationship Id="rId14" Type="http://schemas.openxmlformats.org/officeDocument/2006/relationships/image" Target="../media/image942.wmf"/><Relationship Id="rId22" Type="http://schemas.openxmlformats.org/officeDocument/2006/relationships/oleObject" Target="../embeddings/oleObject991.bin"/></Relationships>
</file>

<file path=ppt/slides/_rels/slide2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2.wmf"/><Relationship Id="rId13" Type="http://schemas.openxmlformats.org/officeDocument/2006/relationships/oleObject" Target="../embeddings/oleObject998.bin"/><Relationship Id="rId18" Type="http://schemas.openxmlformats.org/officeDocument/2006/relationships/image" Target="../media/image949.wmf"/><Relationship Id="rId3" Type="http://schemas.openxmlformats.org/officeDocument/2006/relationships/oleObject" Target="../embeddings/oleObject993.bin"/><Relationship Id="rId21" Type="http://schemas.openxmlformats.org/officeDocument/2006/relationships/image" Target="../media/image950.wmf"/><Relationship Id="rId7" Type="http://schemas.openxmlformats.org/officeDocument/2006/relationships/oleObject" Target="../embeddings/oleObject995.bin"/><Relationship Id="rId12" Type="http://schemas.openxmlformats.org/officeDocument/2006/relationships/image" Target="../media/image906.wmf"/><Relationship Id="rId17" Type="http://schemas.openxmlformats.org/officeDocument/2006/relationships/oleObject" Target="../embeddings/oleObject100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48.wmf"/><Relationship Id="rId20" Type="http://schemas.openxmlformats.org/officeDocument/2006/relationships/oleObject" Target="../embeddings/oleObject1002.bin"/><Relationship Id="rId1" Type="http://schemas.openxmlformats.org/officeDocument/2006/relationships/vmlDrawing" Target="../drawings/vmlDrawing223.vml"/><Relationship Id="rId6" Type="http://schemas.openxmlformats.org/officeDocument/2006/relationships/image" Target="../media/image945.wmf"/><Relationship Id="rId11" Type="http://schemas.openxmlformats.org/officeDocument/2006/relationships/oleObject" Target="../embeddings/oleObject997.bin"/><Relationship Id="rId5" Type="http://schemas.openxmlformats.org/officeDocument/2006/relationships/oleObject" Target="../embeddings/oleObject994.bin"/><Relationship Id="rId15" Type="http://schemas.openxmlformats.org/officeDocument/2006/relationships/oleObject" Target="../embeddings/oleObject999.bin"/><Relationship Id="rId10" Type="http://schemas.openxmlformats.org/officeDocument/2006/relationships/image" Target="../media/image946.wmf"/><Relationship Id="rId19" Type="http://schemas.openxmlformats.org/officeDocument/2006/relationships/oleObject" Target="../embeddings/oleObject1001.bin"/><Relationship Id="rId4" Type="http://schemas.openxmlformats.org/officeDocument/2006/relationships/image" Target="../media/image896.wmf"/><Relationship Id="rId9" Type="http://schemas.openxmlformats.org/officeDocument/2006/relationships/oleObject" Target="../embeddings/oleObject996.bin"/><Relationship Id="rId14" Type="http://schemas.openxmlformats.org/officeDocument/2006/relationships/image" Target="../media/image947.wmf"/></Relationships>
</file>

<file path=ppt/slides/_rels/slide2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4.vml"/><Relationship Id="rId4" Type="http://schemas.openxmlformats.org/officeDocument/2006/relationships/image" Target="../media/image951.wmf"/></Relationships>
</file>

<file path=ppt/slides/_rels/slide2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4.wmf"/><Relationship Id="rId3" Type="http://schemas.openxmlformats.org/officeDocument/2006/relationships/oleObject" Target="../embeddings/oleObject1004.bin"/><Relationship Id="rId7" Type="http://schemas.openxmlformats.org/officeDocument/2006/relationships/oleObject" Target="../embeddings/oleObject1006.bin"/><Relationship Id="rId12" Type="http://schemas.openxmlformats.org/officeDocument/2006/relationships/image" Target="../media/image95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5.vml"/><Relationship Id="rId6" Type="http://schemas.openxmlformats.org/officeDocument/2006/relationships/image" Target="../media/image953.wmf"/><Relationship Id="rId11" Type="http://schemas.openxmlformats.org/officeDocument/2006/relationships/oleObject" Target="../embeddings/oleObject1008.bin"/><Relationship Id="rId5" Type="http://schemas.openxmlformats.org/officeDocument/2006/relationships/oleObject" Target="../embeddings/oleObject1005.bin"/><Relationship Id="rId10" Type="http://schemas.openxmlformats.org/officeDocument/2006/relationships/image" Target="../media/image955.wmf"/><Relationship Id="rId4" Type="http://schemas.openxmlformats.org/officeDocument/2006/relationships/image" Target="../media/image952.wmf"/><Relationship Id="rId9" Type="http://schemas.openxmlformats.org/officeDocument/2006/relationships/oleObject" Target="../embeddings/oleObject1007.bin"/></Relationships>
</file>

<file path=ppt/slides/_rels/slide2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9.wmf"/><Relationship Id="rId3" Type="http://schemas.openxmlformats.org/officeDocument/2006/relationships/oleObject" Target="../embeddings/oleObject1009.bin"/><Relationship Id="rId7" Type="http://schemas.openxmlformats.org/officeDocument/2006/relationships/oleObject" Target="../embeddings/oleObject1011.bin"/><Relationship Id="rId12" Type="http://schemas.openxmlformats.org/officeDocument/2006/relationships/image" Target="../media/image9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6.vml"/><Relationship Id="rId6" Type="http://schemas.openxmlformats.org/officeDocument/2006/relationships/image" Target="../media/image958.wmf"/><Relationship Id="rId11" Type="http://schemas.openxmlformats.org/officeDocument/2006/relationships/oleObject" Target="../embeddings/oleObject1013.bin"/><Relationship Id="rId5" Type="http://schemas.openxmlformats.org/officeDocument/2006/relationships/oleObject" Target="../embeddings/oleObject1010.bin"/><Relationship Id="rId10" Type="http://schemas.openxmlformats.org/officeDocument/2006/relationships/image" Target="../media/image960.wmf"/><Relationship Id="rId4" Type="http://schemas.openxmlformats.org/officeDocument/2006/relationships/image" Target="../media/image957.wmf"/><Relationship Id="rId9" Type="http://schemas.openxmlformats.org/officeDocument/2006/relationships/oleObject" Target="../embeddings/oleObject1012.bin"/></Relationships>
</file>

<file path=ppt/slides/_rels/slide2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7.vml"/><Relationship Id="rId4" Type="http://schemas.openxmlformats.org/officeDocument/2006/relationships/image" Target="../media/image962.wmf"/></Relationships>
</file>

<file path=ppt/slides/_rels/slide2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5.wmf"/><Relationship Id="rId13" Type="http://schemas.openxmlformats.org/officeDocument/2006/relationships/oleObject" Target="../embeddings/oleObject1020.bin"/><Relationship Id="rId18" Type="http://schemas.openxmlformats.org/officeDocument/2006/relationships/image" Target="../media/image970.wmf"/><Relationship Id="rId26" Type="http://schemas.openxmlformats.org/officeDocument/2006/relationships/image" Target="../media/image974.wmf"/><Relationship Id="rId3" Type="http://schemas.openxmlformats.org/officeDocument/2006/relationships/oleObject" Target="../embeddings/oleObject1015.bin"/><Relationship Id="rId21" Type="http://schemas.openxmlformats.org/officeDocument/2006/relationships/oleObject" Target="../embeddings/oleObject1024.bin"/><Relationship Id="rId7" Type="http://schemas.openxmlformats.org/officeDocument/2006/relationships/oleObject" Target="../embeddings/oleObject1017.bin"/><Relationship Id="rId12" Type="http://schemas.openxmlformats.org/officeDocument/2006/relationships/image" Target="../media/image967.wmf"/><Relationship Id="rId17" Type="http://schemas.openxmlformats.org/officeDocument/2006/relationships/oleObject" Target="../embeddings/oleObject1022.bin"/><Relationship Id="rId25" Type="http://schemas.openxmlformats.org/officeDocument/2006/relationships/oleObject" Target="../embeddings/oleObject102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69.wmf"/><Relationship Id="rId20" Type="http://schemas.openxmlformats.org/officeDocument/2006/relationships/image" Target="../media/image971.wmf"/><Relationship Id="rId1" Type="http://schemas.openxmlformats.org/officeDocument/2006/relationships/vmlDrawing" Target="../drawings/vmlDrawing228.vml"/><Relationship Id="rId6" Type="http://schemas.openxmlformats.org/officeDocument/2006/relationships/image" Target="../media/image964.wmf"/><Relationship Id="rId11" Type="http://schemas.openxmlformats.org/officeDocument/2006/relationships/oleObject" Target="../embeddings/oleObject1019.bin"/><Relationship Id="rId24" Type="http://schemas.openxmlformats.org/officeDocument/2006/relationships/image" Target="../media/image973.wmf"/><Relationship Id="rId5" Type="http://schemas.openxmlformats.org/officeDocument/2006/relationships/oleObject" Target="../embeddings/oleObject1016.bin"/><Relationship Id="rId15" Type="http://schemas.openxmlformats.org/officeDocument/2006/relationships/oleObject" Target="../embeddings/oleObject1021.bin"/><Relationship Id="rId23" Type="http://schemas.openxmlformats.org/officeDocument/2006/relationships/oleObject" Target="../embeddings/oleObject1025.bin"/><Relationship Id="rId10" Type="http://schemas.openxmlformats.org/officeDocument/2006/relationships/image" Target="../media/image966.wmf"/><Relationship Id="rId19" Type="http://schemas.openxmlformats.org/officeDocument/2006/relationships/oleObject" Target="../embeddings/oleObject1023.bin"/><Relationship Id="rId4" Type="http://schemas.openxmlformats.org/officeDocument/2006/relationships/image" Target="../media/image963.wmf"/><Relationship Id="rId9" Type="http://schemas.openxmlformats.org/officeDocument/2006/relationships/oleObject" Target="../embeddings/oleObject1018.bin"/><Relationship Id="rId14" Type="http://schemas.openxmlformats.org/officeDocument/2006/relationships/image" Target="../media/image968.wmf"/><Relationship Id="rId22" Type="http://schemas.openxmlformats.org/officeDocument/2006/relationships/image" Target="../media/image972.wmf"/></Relationships>
</file>

<file path=ppt/slides/_rels/slide2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7.wmf"/><Relationship Id="rId3" Type="http://schemas.openxmlformats.org/officeDocument/2006/relationships/oleObject" Target="../embeddings/oleObject1027.bin"/><Relationship Id="rId7" Type="http://schemas.openxmlformats.org/officeDocument/2006/relationships/oleObject" Target="../embeddings/oleObject10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9.vml"/><Relationship Id="rId6" Type="http://schemas.openxmlformats.org/officeDocument/2006/relationships/image" Target="../media/image976.wmf"/><Relationship Id="rId5" Type="http://schemas.openxmlformats.org/officeDocument/2006/relationships/oleObject" Target="../embeddings/oleObject1028.bin"/><Relationship Id="rId10" Type="http://schemas.openxmlformats.org/officeDocument/2006/relationships/image" Target="../media/image978.wmf"/><Relationship Id="rId4" Type="http://schemas.openxmlformats.org/officeDocument/2006/relationships/image" Target="../media/image975.wmf"/><Relationship Id="rId9" Type="http://schemas.openxmlformats.org/officeDocument/2006/relationships/oleObject" Target="../embeddings/oleObject103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image" Target="../media/image30.png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29.wmf"/></Relationships>
</file>

<file path=ppt/slides/_rels/slide3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1.wmf"/><Relationship Id="rId3" Type="http://schemas.openxmlformats.org/officeDocument/2006/relationships/oleObject" Target="../embeddings/oleObject1031.bin"/><Relationship Id="rId7" Type="http://schemas.openxmlformats.org/officeDocument/2006/relationships/oleObject" Target="../embeddings/oleObject1033.bin"/><Relationship Id="rId12" Type="http://schemas.openxmlformats.org/officeDocument/2006/relationships/image" Target="../media/image98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0.vml"/><Relationship Id="rId6" Type="http://schemas.openxmlformats.org/officeDocument/2006/relationships/image" Target="../media/image980.wmf"/><Relationship Id="rId11" Type="http://schemas.openxmlformats.org/officeDocument/2006/relationships/oleObject" Target="../embeddings/oleObject1035.bin"/><Relationship Id="rId5" Type="http://schemas.openxmlformats.org/officeDocument/2006/relationships/oleObject" Target="../embeddings/oleObject1032.bin"/><Relationship Id="rId10" Type="http://schemas.openxmlformats.org/officeDocument/2006/relationships/image" Target="../media/image982.wmf"/><Relationship Id="rId4" Type="http://schemas.openxmlformats.org/officeDocument/2006/relationships/image" Target="../media/image979.wmf"/><Relationship Id="rId9" Type="http://schemas.openxmlformats.org/officeDocument/2006/relationships/oleObject" Target="../embeddings/oleObject1034.bin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6.wmf"/><Relationship Id="rId13" Type="http://schemas.openxmlformats.org/officeDocument/2006/relationships/oleObject" Target="../embeddings/oleObject1041.bin"/><Relationship Id="rId3" Type="http://schemas.openxmlformats.org/officeDocument/2006/relationships/oleObject" Target="../embeddings/oleObject1036.bin"/><Relationship Id="rId7" Type="http://schemas.openxmlformats.org/officeDocument/2006/relationships/oleObject" Target="../embeddings/oleObject1038.bin"/><Relationship Id="rId12" Type="http://schemas.openxmlformats.org/officeDocument/2006/relationships/image" Target="../media/image98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1.vml"/><Relationship Id="rId6" Type="http://schemas.openxmlformats.org/officeDocument/2006/relationships/image" Target="../media/image985.wmf"/><Relationship Id="rId11" Type="http://schemas.openxmlformats.org/officeDocument/2006/relationships/oleObject" Target="../embeddings/oleObject1040.bin"/><Relationship Id="rId5" Type="http://schemas.openxmlformats.org/officeDocument/2006/relationships/oleObject" Target="../embeddings/oleObject1037.bin"/><Relationship Id="rId10" Type="http://schemas.openxmlformats.org/officeDocument/2006/relationships/image" Target="../media/image987.wmf"/><Relationship Id="rId4" Type="http://schemas.openxmlformats.org/officeDocument/2006/relationships/image" Target="../media/image984.wmf"/><Relationship Id="rId9" Type="http://schemas.openxmlformats.org/officeDocument/2006/relationships/oleObject" Target="../embeddings/oleObject1039.bin"/><Relationship Id="rId14" Type="http://schemas.openxmlformats.org/officeDocument/2006/relationships/image" Target="../media/image989.wmf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2.wmf"/><Relationship Id="rId3" Type="http://schemas.openxmlformats.org/officeDocument/2006/relationships/oleObject" Target="../embeddings/oleObject1042.bin"/><Relationship Id="rId7" Type="http://schemas.openxmlformats.org/officeDocument/2006/relationships/oleObject" Target="../embeddings/oleObject1044.bin"/><Relationship Id="rId12" Type="http://schemas.openxmlformats.org/officeDocument/2006/relationships/image" Target="../media/image99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2.vml"/><Relationship Id="rId6" Type="http://schemas.openxmlformats.org/officeDocument/2006/relationships/image" Target="../media/image991.wmf"/><Relationship Id="rId11" Type="http://schemas.openxmlformats.org/officeDocument/2006/relationships/oleObject" Target="../embeddings/oleObject1046.bin"/><Relationship Id="rId5" Type="http://schemas.openxmlformats.org/officeDocument/2006/relationships/oleObject" Target="../embeddings/oleObject1043.bin"/><Relationship Id="rId10" Type="http://schemas.openxmlformats.org/officeDocument/2006/relationships/image" Target="../media/image993.wmf"/><Relationship Id="rId4" Type="http://schemas.openxmlformats.org/officeDocument/2006/relationships/image" Target="../media/image990.wmf"/><Relationship Id="rId9" Type="http://schemas.openxmlformats.org/officeDocument/2006/relationships/oleObject" Target="../embeddings/oleObject1045.bin"/></Relationships>
</file>

<file path=ppt/slides/_rels/slide3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7.wmf"/><Relationship Id="rId13" Type="http://schemas.openxmlformats.org/officeDocument/2006/relationships/oleObject" Target="../embeddings/oleObject1052.bin"/><Relationship Id="rId18" Type="http://schemas.openxmlformats.org/officeDocument/2006/relationships/image" Target="../media/image1002.wmf"/><Relationship Id="rId3" Type="http://schemas.openxmlformats.org/officeDocument/2006/relationships/oleObject" Target="../embeddings/oleObject1047.bin"/><Relationship Id="rId7" Type="http://schemas.openxmlformats.org/officeDocument/2006/relationships/oleObject" Target="../embeddings/oleObject1049.bin"/><Relationship Id="rId12" Type="http://schemas.openxmlformats.org/officeDocument/2006/relationships/image" Target="../media/image999.wmf"/><Relationship Id="rId17" Type="http://schemas.openxmlformats.org/officeDocument/2006/relationships/oleObject" Target="../embeddings/oleObject105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01.wmf"/><Relationship Id="rId20" Type="http://schemas.openxmlformats.org/officeDocument/2006/relationships/image" Target="../media/image1003.wmf"/><Relationship Id="rId1" Type="http://schemas.openxmlformats.org/officeDocument/2006/relationships/vmlDrawing" Target="../drawings/vmlDrawing233.vml"/><Relationship Id="rId6" Type="http://schemas.openxmlformats.org/officeDocument/2006/relationships/image" Target="../media/image996.wmf"/><Relationship Id="rId11" Type="http://schemas.openxmlformats.org/officeDocument/2006/relationships/oleObject" Target="../embeddings/oleObject1051.bin"/><Relationship Id="rId5" Type="http://schemas.openxmlformats.org/officeDocument/2006/relationships/oleObject" Target="../embeddings/oleObject1048.bin"/><Relationship Id="rId15" Type="http://schemas.openxmlformats.org/officeDocument/2006/relationships/oleObject" Target="../embeddings/oleObject1053.bin"/><Relationship Id="rId10" Type="http://schemas.openxmlformats.org/officeDocument/2006/relationships/image" Target="../media/image998.wmf"/><Relationship Id="rId19" Type="http://schemas.openxmlformats.org/officeDocument/2006/relationships/oleObject" Target="../embeddings/oleObject1055.bin"/><Relationship Id="rId4" Type="http://schemas.openxmlformats.org/officeDocument/2006/relationships/image" Target="../media/image995.wmf"/><Relationship Id="rId9" Type="http://schemas.openxmlformats.org/officeDocument/2006/relationships/oleObject" Target="../embeddings/oleObject1050.bin"/><Relationship Id="rId14" Type="http://schemas.openxmlformats.org/officeDocument/2006/relationships/image" Target="../media/image1000.wmf"/></Relationships>
</file>

<file path=ppt/slides/_rels/slide3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8.wmf"/><Relationship Id="rId13" Type="http://schemas.openxmlformats.org/officeDocument/2006/relationships/oleObject" Target="../embeddings/oleObject1061.bin"/><Relationship Id="rId3" Type="http://schemas.openxmlformats.org/officeDocument/2006/relationships/oleObject" Target="../embeddings/oleObject1056.bin"/><Relationship Id="rId7" Type="http://schemas.openxmlformats.org/officeDocument/2006/relationships/oleObject" Target="../embeddings/oleObject1058.bin"/><Relationship Id="rId12" Type="http://schemas.openxmlformats.org/officeDocument/2006/relationships/image" Target="../media/image100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4.vml"/><Relationship Id="rId6" Type="http://schemas.openxmlformats.org/officeDocument/2006/relationships/image" Target="../media/image996.wmf"/><Relationship Id="rId11" Type="http://schemas.openxmlformats.org/officeDocument/2006/relationships/oleObject" Target="../embeddings/oleObject1060.bin"/><Relationship Id="rId5" Type="http://schemas.openxmlformats.org/officeDocument/2006/relationships/oleObject" Target="../embeddings/oleObject1057.bin"/><Relationship Id="rId10" Type="http://schemas.openxmlformats.org/officeDocument/2006/relationships/image" Target="../media/image999.wmf"/><Relationship Id="rId4" Type="http://schemas.openxmlformats.org/officeDocument/2006/relationships/image" Target="../media/image995.wmf"/><Relationship Id="rId9" Type="http://schemas.openxmlformats.org/officeDocument/2006/relationships/oleObject" Target="../embeddings/oleObject1059.bin"/><Relationship Id="rId14" Type="http://schemas.openxmlformats.org/officeDocument/2006/relationships/image" Target="../media/image1005.wmf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8.wmf"/><Relationship Id="rId13" Type="http://schemas.openxmlformats.org/officeDocument/2006/relationships/oleObject" Target="../embeddings/oleObject1067.bin"/><Relationship Id="rId3" Type="http://schemas.openxmlformats.org/officeDocument/2006/relationships/oleObject" Target="../embeddings/oleObject1062.bin"/><Relationship Id="rId7" Type="http://schemas.openxmlformats.org/officeDocument/2006/relationships/oleObject" Target="../embeddings/oleObject1064.bin"/><Relationship Id="rId12" Type="http://schemas.openxmlformats.org/officeDocument/2006/relationships/image" Target="../media/image101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12.wmf"/><Relationship Id="rId1" Type="http://schemas.openxmlformats.org/officeDocument/2006/relationships/vmlDrawing" Target="../drawings/vmlDrawing235.vml"/><Relationship Id="rId6" Type="http://schemas.openxmlformats.org/officeDocument/2006/relationships/image" Target="../media/image1007.wmf"/><Relationship Id="rId11" Type="http://schemas.openxmlformats.org/officeDocument/2006/relationships/oleObject" Target="../embeddings/oleObject1066.bin"/><Relationship Id="rId5" Type="http://schemas.openxmlformats.org/officeDocument/2006/relationships/oleObject" Target="../embeddings/oleObject1063.bin"/><Relationship Id="rId15" Type="http://schemas.openxmlformats.org/officeDocument/2006/relationships/oleObject" Target="../embeddings/oleObject1068.bin"/><Relationship Id="rId10" Type="http://schemas.openxmlformats.org/officeDocument/2006/relationships/image" Target="../media/image1009.wmf"/><Relationship Id="rId4" Type="http://schemas.openxmlformats.org/officeDocument/2006/relationships/image" Target="../media/image1006.wmf"/><Relationship Id="rId9" Type="http://schemas.openxmlformats.org/officeDocument/2006/relationships/oleObject" Target="../embeddings/oleObject1065.bin"/><Relationship Id="rId14" Type="http://schemas.openxmlformats.org/officeDocument/2006/relationships/image" Target="../media/image1011.wmf"/></Relationships>
</file>

<file path=ppt/slides/_rels/slide3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5.wmf"/><Relationship Id="rId13" Type="http://schemas.openxmlformats.org/officeDocument/2006/relationships/oleObject" Target="../embeddings/oleObject1074.bin"/><Relationship Id="rId18" Type="http://schemas.openxmlformats.org/officeDocument/2006/relationships/image" Target="../media/image1020.wmf"/><Relationship Id="rId3" Type="http://schemas.openxmlformats.org/officeDocument/2006/relationships/oleObject" Target="../embeddings/oleObject1069.bin"/><Relationship Id="rId21" Type="http://schemas.openxmlformats.org/officeDocument/2006/relationships/oleObject" Target="../embeddings/oleObject1078.bin"/><Relationship Id="rId7" Type="http://schemas.openxmlformats.org/officeDocument/2006/relationships/oleObject" Target="../embeddings/oleObject1071.bin"/><Relationship Id="rId12" Type="http://schemas.openxmlformats.org/officeDocument/2006/relationships/image" Target="../media/image1017.wmf"/><Relationship Id="rId17" Type="http://schemas.openxmlformats.org/officeDocument/2006/relationships/oleObject" Target="../embeddings/oleObject107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19.wmf"/><Relationship Id="rId20" Type="http://schemas.openxmlformats.org/officeDocument/2006/relationships/image" Target="../media/image1021.wmf"/><Relationship Id="rId1" Type="http://schemas.openxmlformats.org/officeDocument/2006/relationships/vmlDrawing" Target="../drawings/vmlDrawing236.vml"/><Relationship Id="rId6" Type="http://schemas.openxmlformats.org/officeDocument/2006/relationships/image" Target="../media/image1014.wmf"/><Relationship Id="rId11" Type="http://schemas.openxmlformats.org/officeDocument/2006/relationships/oleObject" Target="../embeddings/oleObject1073.bin"/><Relationship Id="rId5" Type="http://schemas.openxmlformats.org/officeDocument/2006/relationships/oleObject" Target="../embeddings/oleObject1070.bin"/><Relationship Id="rId15" Type="http://schemas.openxmlformats.org/officeDocument/2006/relationships/oleObject" Target="../embeddings/oleObject1075.bin"/><Relationship Id="rId23" Type="http://schemas.openxmlformats.org/officeDocument/2006/relationships/oleObject" Target="../embeddings/oleObject1079.bin"/><Relationship Id="rId10" Type="http://schemas.openxmlformats.org/officeDocument/2006/relationships/image" Target="../media/image1016.wmf"/><Relationship Id="rId19" Type="http://schemas.openxmlformats.org/officeDocument/2006/relationships/oleObject" Target="../embeddings/oleObject1077.bin"/><Relationship Id="rId4" Type="http://schemas.openxmlformats.org/officeDocument/2006/relationships/image" Target="../media/image1013.wmf"/><Relationship Id="rId9" Type="http://schemas.openxmlformats.org/officeDocument/2006/relationships/oleObject" Target="../embeddings/oleObject1072.bin"/><Relationship Id="rId14" Type="http://schemas.openxmlformats.org/officeDocument/2006/relationships/image" Target="../media/image1018.wmf"/><Relationship Id="rId22" Type="http://schemas.openxmlformats.org/officeDocument/2006/relationships/image" Target="../media/image1022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7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6.wmf"/></Relationships>
</file>

<file path=ppt/slides/_rels/slide3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8.wmf"/><Relationship Id="rId13" Type="http://schemas.openxmlformats.org/officeDocument/2006/relationships/oleObject" Target="../embeddings/oleObject1085.bin"/><Relationship Id="rId3" Type="http://schemas.openxmlformats.org/officeDocument/2006/relationships/oleObject" Target="../embeddings/oleObject1080.bin"/><Relationship Id="rId7" Type="http://schemas.openxmlformats.org/officeDocument/2006/relationships/oleObject" Target="../embeddings/oleObject1082.bin"/><Relationship Id="rId12" Type="http://schemas.openxmlformats.org/officeDocument/2006/relationships/image" Target="../media/image101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23.wmf"/><Relationship Id="rId1" Type="http://schemas.openxmlformats.org/officeDocument/2006/relationships/vmlDrawing" Target="../drawings/vmlDrawing237.vml"/><Relationship Id="rId6" Type="http://schemas.openxmlformats.org/officeDocument/2006/relationships/image" Target="../media/image996.wmf"/><Relationship Id="rId11" Type="http://schemas.openxmlformats.org/officeDocument/2006/relationships/oleObject" Target="../embeddings/oleObject1084.bin"/><Relationship Id="rId5" Type="http://schemas.openxmlformats.org/officeDocument/2006/relationships/oleObject" Target="../embeddings/oleObject1081.bin"/><Relationship Id="rId15" Type="http://schemas.openxmlformats.org/officeDocument/2006/relationships/oleObject" Target="../embeddings/oleObject1086.bin"/><Relationship Id="rId10" Type="http://schemas.openxmlformats.org/officeDocument/2006/relationships/image" Target="../media/image1009.wmf"/><Relationship Id="rId4" Type="http://schemas.openxmlformats.org/officeDocument/2006/relationships/image" Target="../media/image1006.wmf"/><Relationship Id="rId9" Type="http://schemas.openxmlformats.org/officeDocument/2006/relationships/oleObject" Target="../embeddings/oleObject1083.bin"/><Relationship Id="rId14" Type="http://schemas.openxmlformats.org/officeDocument/2006/relationships/image" Target="../media/image1011.wmf"/></Relationships>
</file>

<file path=ppt/slides/_rels/slide3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5.wmf"/><Relationship Id="rId13" Type="http://schemas.openxmlformats.org/officeDocument/2006/relationships/oleObject" Target="../embeddings/oleObject1092.bin"/><Relationship Id="rId3" Type="http://schemas.openxmlformats.org/officeDocument/2006/relationships/oleObject" Target="../embeddings/oleObject1087.bin"/><Relationship Id="rId7" Type="http://schemas.openxmlformats.org/officeDocument/2006/relationships/oleObject" Target="../embeddings/oleObject1089.bin"/><Relationship Id="rId12" Type="http://schemas.openxmlformats.org/officeDocument/2006/relationships/image" Target="../media/image10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8.vml"/><Relationship Id="rId6" Type="http://schemas.openxmlformats.org/officeDocument/2006/relationships/image" Target="../media/image1007.wmf"/><Relationship Id="rId11" Type="http://schemas.openxmlformats.org/officeDocument/2006/relationships/oleObject" Target="../embeddings/oleObject1091.bin"/><Relationship Id="rId5" Type="http://schemas.openxmlformats.org/officeDocument/2006/relationships/oleObject" Target="../embeddings/oleObject1088.bin"/><Relationship Id="rId10" Type="http://schemas.openxmlformats.org/officeDocument/2006/relationships/image" Target="../media/image1026.wmf"/><Relationship Id="rId4" Type="http://schemas.openxmlformats.org/officeDocument/2006/relationships/image" Target="../media/image1024.wmf"/><Relationship Id="rId9" Type="http://schemas.openxmlformats.org/officeDocument/2006/relationships/oleObject" Target="../embeddings/oleObject1090.bin"/><Relationship Id="rId14" Type="http://schemas.openxmlformats.org/officeDocument/2006/relationships/image" Target="../media/image1028.wmf"/></Relationships>
</file>

<file path=ppt/slides/_rels/slide3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1.wmf"/><Relationship Id="rId13" Type="http://schemas.openxmlformats.org/officeDocument/2006/relationships/oleObject" Target="../embeddings/oleObject1098.bin"/><Relationship Id="rId18" Type="http://schemas.openxmlformats.org/officeDocument/2006/relationships/image" Target="../media/image1036.wmf"/><Relationship Id="rId3" Type="http://schemas.openxmlformats.org/officeDocument/2006/relationships/oleObject" Target="../embeddings/oleObject1093.bin"/><Relationship Id="rId21" Type="http://schemas.openxmlformats.org/officeDocument/2006/relationships/oleObject" Target="../embeddings/oleObject1102.bin"/><Relationship Id="rId7" Type="http://schemas.openxmlformats.org/officeDocument/2006/relationships/oleObject" Target="../embeddings/oleObject1095.bin"/><Relationship Id="rId12" Type="http://schemas.openxmlformats.org/officeDocument/2006/relationships/image" Target="../media/image1033.wmf"/><Relationship Id="rId17" Type="http://schemas.openxmlformats.org/officeDocument/2006/relationships/oleObject" Target="../embeddings/oleObject110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35.wmf"/><Relationship Id="rId20" Type="http://schemas.openxmlformats.org/officeDocument/2006/relationships/image" Target="../media/image1037.wmf"/><Relationship Id="rId1" Type="http://schemas.openxmlformats.org/officeDocument/2006/relationships/vmlDrawing" Target="../drawings/vmlDrawing239.vml"/><Relationship Id="rId6" Type="http://schemas.openxmlformats.org/officeDocument/2006/relationships/image" Target="../media/image1030.wmf"/><Relationship Id="rId11" Type="http://schemas.openxmlformats.org/officeDocument/2006/relationships/oleObject" Target="../embeddings/oleObject1097.bin"/><Relationship Id="rId5" Type="http://schemas.openxmlformats.org/officeDocument/2006/relationships/oleObject" Target="../embeddings/oleObject1094.bin"/><Relationship Id="rId15" Type="http://schemas.openxmlformats.org/officeDocument/2006/relationships/oleObject" Target="../embeddings/oleObject1099.bin"/><Relationship Id="rId10" Type="http://schemas.openxmlformats.org/officeDocument/2006/relationships/image" Target="../media/image1032.wmf"/><Relationship Id="rId19" Type="http://schemas.openxmlformats.org/officeDocument/2006/relationships/oleObject" Target="../embeddings/oleObject1101.bin"/><Relationship Id="rId4" Type="http://schemas.openxmlformats.org/officeDocument/2006/relationships/image" Target="../media/image1029.wmf"/><Relationship Id="rId9" Type="http://schemas.openxmlformats.org/officeDocument/2006/relationships/oleObject" Target="../embeddings/oleObject1096.bin"/><Relationship Id="rId14" Type="http://schemas.openxmlformats.org/officeDocument/2006/relationships/image" Target="../media/image1034.wmf"/><Relationship Id="rId22" Type="http://schemas.openxmlformats.org/officeDocument/2006/relationships/image" Target="../media/image1038.wmf"/></Relationships>
</file>

<file path=ppt/slides/_rels/slide3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1.wmf"/><Relationship Id="rId3" Type="http://schemas.openxmlformats.org/officeDocument/2006/relationships/oleObject" Target="../embeddings/oleObject1103.bin"/><Relationship Id="rId7" Type="http://schemas.openxmlformats.org/officeDocument/2006/relationships/oleObject" Target="../embeddings/oleObject110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0.vml"/><Relationship Id="rId6" Type="http://schemas.openxmlformats.org/officeDocument/2006/relationships/image" Target="../media/image1040.wmf"/><Relationship Id="rId5" Type="http://schemas.openxmlformats.org/officeDocument/2006/relationships/oleObject" Target="../embeddings/oleObject1104.bin"/><Relationship Id="rId10" Type="http://schemas.openxmlformats.org/officeDocument/2006/relationships/image" Target="../media/image1042.wmf"/><Relationship Id="rId4" Type="http://schemas.openxmlformats.org/officeDocument/2006/relationships/image" Target="../media/image1039.wmf"/><Relationship Id="rId9" Type="http://schemas.openxmlformats.org/officeDocument/2006/relationships/oleObject" Target="../embeddings/oleObject1106.bin"/></Relationships>
</file>

<file path=ppt/slides/_rels/slide3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5.wmf"/><Relationship Id="rId13" Type="http://schemas.openxmlformats.org/officeDocument/2006/relationships/oleObject" Target="../embeddings/oleObject1112.bin"/><Relationship Id="rId18" Type="http://schemas.openxmlformats.org/officeDocument/2006/relationships/image" Target="../media/image1050.wmf"/><Relationship Id="rId3" Type="http://schemas.openxmlformats.org/officeDocument/2006/relationships/oleObject" Target="../embeddings/oleObject1107.bin"/><Relationship Id="rId21" Type="http://schemas.openxmlformats.org/officeDocument/2006/relationships/oleObject" Target="../embeddings/oleObject1116.bin"/><Relationship Id="rId7" Type="http://schemas.openxmlformats.org/officeDocument/2006/relationships/oleObject" Target="../embeddings/oleObject1109.bin"/><Relationship Id="rId12" Type="http://schemas.openxmlformats.org/officeDocument/2006/relationships/image" Target="../media/image1047.wmf"/><Relationship Id="rId17" Type="http://schemas.openxmlformats.org/officeDocument/2006/relationships/oleObject" Target="../embeddings/oleObject111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49.wmf"/><Relationship Id="rId20" Type="http://schemas.openxmlformats.org/officeDocument/2006/relationships/image" Target="../media/image1051.wmf"/><Relationship Id="rId1" Type="http://schemas.openxmlformats.org/officeDocument/2006/relationships/vmlDrawing" Target="../drawings/vmlDrawing241.vml"/><Relationship Id="rId6" Type="http://schemas.openxmlformats.org/officeDocument/2006/relationships/image" Target="../media/image1044.wmf"/><Relationship Id="rId11" Type="http://schemas.openxmlformats.org/officeDocument/2006/relationships/oleObject" Target="../embeddings/oleObject1111.bin"/><Relationship Id="rId5" Type="http://schemas.openxmlformats.org/officeDocument/2006/relationships/oleObject" Target="../embeddings/oleObject1108.bin"/><Relationship Id="rId15" Type="http://schemas.openxmlformats.org/officeDocument/2006/relationships/oleObject" Target="../embeddings/oleObject1113.bin"/><Relationship Id="rId10" Type="http://schemas.openxmlformats.org/officeDocument/2006/relationships/image" Target="../media/image1046.wmf"/><Relationship Id="rId19" Type="http://schemas.openxmlformats.org/officeDocument/2006/relationships/oleObject" Target="../embeddings/oleObject1115.bin"/><Relationship Id="rId4" Type="http://schemas.openxmlformats.org/officeDocument/2006/relationships/image" Target="../media/image1043.wmf"/><Relationship Id="rId9" Type="http://schemas.openxmlformats.org/officeDocument/2006/relationships/oleObject" Target="../embeddings/oleObject1110.bin"/><Relationship Id="rId14" Type="http://schemas.openxmlformats.org/officeDocument/2006/relationships/image" Target="../media/image1048.wmf"/><Relationship Id="rId22" Type="http://schemas.openxmlformats.org/officeDocument/2006/relationships/oleObject" Target="../embeddings/oleObject1117.bin"/></Relationships>
</file>

<file path=ppt/slides/_rels/slide3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4.wmf"/><Relationship Id="rId13" Type="http://schemas.openxmlformats.org/officeDocument/2006/relationships/oleObject" Target="../embeddings/oleObject1123.bin"/><Relationship Id="rId3" Type="http://schemas.openxmlformats.org/officeDocument/2006/relationships/oleObject" Target="../embeddings/oleObject1118.bin"/><Relationship Id="rId7" Type="http://schemas.openxmlformats.org/officeDocument/2006/relationships/oleObject" Target="../embeddings/oleObject1120.bin"/><Relationship Id="rId12" Type="http://schemas.openxmlformats.org/officeDocument/2006/relationships/image" Target="../media/image105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56.wmf"/><Relationship Id="rId1" Type="http://schemas.openxmlformats.org/officeDocument/2006/relationships/vmlDrawing" Target="../drawings/vmlDrawing242.vml"/><Relationship Id="rId6" Type="http://schemas.openxmlformats.org/officeDocument/2006/relationships/image" Target="../media/image1053.wmf"/><Relationship Id="rId11" Type="http://schemas.openxmlformats.org/officeDocument/2006/relationships/oleObject" Target="../embeddings/oleObject1122.bin"/><Relationship Id="rId5" Type="http://schemas.openxmlformats.org/officeDocument/2006/relationships/oleObject" Target="../embeddings/oleObject1119.bin"/><Relationship Id="rId15" Type="http://schemas.openxmlformats.org/officeDocument/2006/relationships/oleObject" Target="../embeddings/oleObject1124.bin"/><Relationship Id="rId10" Type="http://schemas.openxmlformats.org/officeDocument/2006/relationships/image" Target="../media/image1044.wmf"/><Relationship Id="rId4" Type="http://schemas.openxmlformats.org/officeDocument/2006/relationships/image" Target="../media/image1052.wmf"/><Relationship Id="rId9" Type="http://schemas.openxmlformats.org/officeDocument/2006/relationships/oleObject" Target="../embeddings/oleObject1121.bin"/><Relationship Id="rId14" Type="http://schemas.openxmlformats.org/officeDocument/2006/relationships/image" Target="../media/image1028.wmf"/></Relationships>
</file>

<file path=ppt/slides/_rels/slide3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9.wmf"/><Relationship Id="rId3" Type="http://schemas.openxmlformats.org/officeDocument/2006/relationships/oleObject" Target="../embeddings/oleObject1125.bin"/><Relationship Id="rId7" Type="http://schemas.openxmlformats.org/officeDocument/2006/relationships/oleObject" Target="../embeddings/oleObject1127.bin"/><Relationship Id="rId12" Type="http://schemas.openxmlformats.org/officeDocument/2006/relationships/image" Target="../media/image10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3.vml"/><Relationship Id="rId6" Type="http://schemas.openxmlformats.org/officeDocument/2006/relationships/image" Target="../media/image1058.wmf"/><Relationship Id="rId11" Type="http://schemas.openxmlformats.org/officeDocument/2006/relationships/oleObject" Target="../embeddings/oleObject1129.bin"/><Relationship Id="rId5" Type="http://schemas.openxmlformats.org/officeDocument/2006/relationships/oleObject" Target="../embeddings/oleObject1126.bin"/><Relationship Id="rId10" Type="http://schemas.openxmlformats.org/officeDocument/2006/relationships/image" Target="../media/image1060.wmf"/><Relationship Id="rId4" Type="http://schemas.openxmlformats.org/officeDocument/2006/relationships/image" Target="../media/image1057.wmf"/><Relationship Id="rId9" Type="http://schemas.openxmlformats.org/officeDocument/2006/relationships/oleObject" Target="../embeddings/oleObject1128.bin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4.wmf"/><Relationship Id="rId13" Type="http://schemas.openxmlformats.org/officeDocument/2006/relationships/oleObject" Target="../embeddings/oleObject1135.bin"/><Relationship Id="rId3" Type="http://schemas.openxmlformats.org/officeDocument/2006/relationships/oleObject" Target="../embeddings/oleObject1130.bin"/><Relationship Id="rId7" Type="http://schemas.openxmlformats.org/officeDocument/2006/relationships/oleObject" Target="../embeddings/oleObject1132.bin"/><Relationship Id="rId12" Type="http://schemas.openxmlformats.org/officeDocument/2006/relationships/image" Target="../media/image106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4.vml"/><Relationship Id="rId6" Type="http://schemas.openxmlformats.org/officeDocument/2006/relationships/image" Target="../media/image1063.wmf"/><Relationship Id="rId11" Type="http://schemas.openxmlformats.org/officeDocument/2006/relationships/oleObject" Target="../embeddings/oleObject1134.bin"/><Relationship Id="rId5" Type="http://schemas.openxmlformats.org/officeDocument/2006/relationships/oleObject" Target="../embeddings/oleObject1131.bin"/><Relationship Id="rId10" Type="http://schemas.openxmlformats.org/officeDocument/2006/relationships/image" Target="../media/image1065.wmf"/><Relationship Id="rId4" Type="http://schemas.openxmlformats.org/officeDocument/2006/relationships/image" Target="../media/image1062.wmf"/><Relationship Id="rId9" Type="http://schemas.openxmlformats.org/officeDocument/2006/relationships/oleObject" Target="../embeddings/oleObject1133.bin"/><Relationship Id="rId14" Type="http://schemas.openxmlformats.org/officeDocument/2006/relationships/image" Target="../media/image1067.wmf"/></Relationships>
</file>

<file path=ppt/slides/_rels/slide3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0.wmf"/><Relationship Id="rId13" Type="http://schemas.openxmlformats.org/officeDocument/2006/relationships/oleObject" Target="../embeddings/oleObject1141.bin"/><Relationship Id="rId18" Type="http://schemas.openxmlformats.org/officeDocument/2006/relationships/image" Target="../media/image1075.wmf"/><Relationship Id="rId3" Type="http://schemas.openxmlformats.org/officeDocument/2006/relationships/oleObject" Target="../embeddings/oleObject1136.bin"/><Relationship Id="rId7" Type="http://schemas.openxmlformats.org/officeDocument/2006/relationships/oleObject" Target="../embeddings/oleObject1138.bin"/><Relationship Id="rId12" Type="http://schemas.openxmlformats.org/officeDocument/2006/relationships/image" Target="../media/image1072.wmf"/><Relationship Id="rId17" Type="http://schemas.openxmlformats.org/officeDocument/2006/relationships/oleObject" Target="../embeddings/oleObject114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74.wmf"/><Relationship Id="rId1" Type="http://schemas.openxmlformats.org/officeDocument/2006/relationships/vmlDrawing" Target="../drawings/vmlDrawing245.vml"/><Relationship Id="rId6" Type="http://schemas.openxmlformats.org/officeDocument/2006/relationships/image" Target="../media/image1069.wmf"/><Relationship Id="rId11" Type="http://schemas.openxmlformats.org/officeDocument/2006/relationships/oleObject" Target="../embeddings/oleObject1140.bin"/><Relationship Id="rId5" Type="http://schemas.openxmlformats.org/officeDocument/2006/relationships/oleObject" Target="../embeddings/oleObject1137.bin"/><Relationship Id="rId15" Type="http://schemas.openxmlformats.org/officeDocument/2006/relationships/oleObject" Target="../embeddings/oleObject1142.bin"/><Relationship Id="rId10" Type="http://schemas.openxmlformats.org/officeDocument/2006/relationships/image" Target="../media/image1071.wmf"/><Relationship Id="rId4" Type="http://schemas.openxmlformats.org/officeDocument/2006/relationships/image" Target="../media/image1068.wmf"/><Relationship Id="rId9" Type="http://schemas.openxmlformats.org/officeDocument/2006/relationships/oleObject" Target="../embeddings/oleObject1139.bin"/><Relationship Id="rId14" Type="http://schemas.openxmlformats.org/officeDocument/2006/relationships/image" Target="../media/image1073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43.wmf"/></Relationships>
</file>

<file path=ppt/slides/_rels/slide3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8.wmf"/><Relationship Id="rId13" Type="http://schemas.openxmlformats.org/officeDocument/2006/relationships/oleObject" Target="../embeddings/oleObject1149.bin"/><Relationship Id="rId18" Type="http://schemas.openxmlformats.org/officeDocument/2006/relationships/image" Target="../media/image1083.wmf"/><Relationship Id="rId3" Type="http://schemas.openxmlformats.org/officeDocument/2006/relationships/oleObject" Target="../embeddings/oleObject1144.bin"/><Relationship Id="rId21" Type="http://schemas.openxmlformats.org/officeDocument/2006/relationships/oleObject" Target="../embeddings/oleObject1153.bin"/><Relationship Id="rId7" Type="http://schemas.openxmlformats.org/officeDocument/2006/relationships/oleObject" Target="../embeddings/oleObject1146.bin"/><Relationship Id="rId12" Type="http://schemas.openxmlformats.org/officeDocument/2006/relationships/image" Target="../media/image1080.wmf"/><Relationship Id="rId17" Type="http://schemas.openxmlformats.org/officeDocument/2006/relationships/oleObject" Target="../embeddings/oleObject115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82.wmf"/><Relationship Id="rId20" Type="http://schemas.openxmlformats.org/officeDocument/2006/relationships/image" Target="../media/image998.wmf"/><Relationship Id="rId1" Type="http://schemas.openxmlformats.org/officeDocument/2006/relationships/vmlDrawing" Target="../drawings/vmlDrawing246.vml"/><Relationship Id="rId6" Type="http://schemas.openxmlformats.org/officeDocument/2006/relationships/image" Target="../media/image1077.wmf"/><Relationship Id="rId11" Type="http://schemas.openxmlformats.org/officeDocument/2006/relationships/oleObject" Target="../embeddings/oleObject1148.bin"/><Relationship Id="rId5" Type="http://schemas.openxmlformats.org/officeDocument/2006/relationships/oleObject" Target="../embeddings/oleObject1145.bin"/><Relationship Id="rId15" Type="http://schemas.openxmlformats.org/officeDocument/2006/relationships/oleObject" Target="../embeddings/oleObject1150.bin"/><Relationship Id="rId10" Type="http://schemas.openxmlformats.org/officeDocument/2006/relationships/image" Target="../media/image1079.wmf"/><Relationship Id="rId19" Type="http://schemas.openxmlformats.org/officeDocument/2006/relationships/oleObject" Target="../embeddings/oleObject1152.bin"/><Relationship Id="rId4" Type="http://schemas.openxmlformats.org/officeDocument/2006/relationships/image" Target="../media/image1076.wmf"/><Relationship Id="rId9" Type="http://schemas.openxmlformats.org/officeDocument/2006/relationships/oleObject" Target="../embeddings/oleObject1147.bin"/><Relationship Id="rId14" Type="http://schemas.openxmlformats.org/officeDocument/2006/relationships/image" Target="../media/image1081.wmf"/><Relationship Id="rId22" Type="http://schemas.openxmlformats.org/officeDocument/2006/relationships/image" Target="../media/image999.wmf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6.wmf"/><Relationship Id="rId3" Type="http://schemas.openxmlformats.org/officeDocument/2006/relationships/oleObject" Target="../embeddings/oleObject1154.bin"/><Relationship Id="rId7" Type="http://schemas.openxmlformats.org/officeDocument/2006/relationships/oleObject" Target="../embeddings/oleObject1156.bin"/><Relationship Id="rId12" Type="http://schemas.openxmlformats.org/officeDocument/2006/relationships/image" Target="../media/image108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7.vml"/><Relationship Id="rId6" Type="http://schemas.openxmlformats.org/officeDocument/2006/relationships/image" Target="../media/image1085.wmf"/><Relationship Id="rId11" Type="http://schemas.openxmlformats.org/officeDocument/2006/relationships/oleObject" Target="../embeddings/oleObject1158.bin"/><Relationship Id="rId5" Type="http://schemas.openxmlformats.org/officeDocument/2006/relationships/oleObject" Target="../embeddings/oleObject1155.bin"/><Relationship Id="rId10" Type="http://schemas.openxmlformats.org/officeDocument/2006/relationships/image" Target="../media/image1087.wmf"/><Relationship Id="rId4" Type="http://schemas.openxmlformats.org/officeDocument/2006/relationships/image" Target="../media/image1084.wmf"/><Relationship Id="rId9" Type="http://schemas.openxmlformats.org/officeDocument/2006/relationships/oleObject" Target="../embeddings/oleObject1157.bin"/></Relationships>
</file>

<file path=ppt/slides/_rels/slide3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1.wmf"/><Relationship Id="rId13" Type="http://schemas.openxmlformats.org/officeDocument/2006/relationships/oleObject" Target="../embeddings/oleObject1164.bin"/><Relationship Id="rId3" Type="http://schemas.openxmlformats.org/officeDocument/2006/relationships/oleObject" Target="../embeddings/oleObject1159.bin"/><Relationship Id="rId7" Type="http://schemas.openxmlformats.org/officeDocument/2006/relationships/oleObject" Target="../embeddings/oleObject1161.bin"/><Relationship Id="rId12" Type="http://schemas.openxmlformats.org/officeDocument/2006/relationships/image" Target="../media/image109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8.vml"/><Relationship Id="rId6" Type="http://schemas.openxmlformats.org/officeDocument/2006/relationships/image" Target="../media/image1090.wmf"/><Relationship Id="rId11" Type="http://schemas.openxmlformats.org/officeDocument/2006/relationships/oleObject" Target="../embeddings/oleObject1163.bin"/><Relationship Id="rId5" Type="http://schemas.openxmlformats.org/officeDocument/2006/relationships/oleObject" Target="../embeddings/oleObject1160.bin"/><Relationship Id="rId10" Type="http://schemas.openxmlformats.org/officeDocument/2006/relationships/image" Target="../media/image1092.wmf"/><Relationship Id="rId4" Type="http://schemas.openxmlformats.org/officeDocument/2006/relationships/image" Target="../media/image1089.wmf"/><Relationship Id="rId9" Type="http://schemas.openxmlformats.org/officeDocument/2006/relationships/oleObject" Target="../embeddings/oleObject1162.bin"/><Relationship Id="rId14" Type="http://schemas.openxmlformats.org/officeDocument/2006/relationships/image" Target="../media/image1094.wmf"/></Relationships>
</file>

<file path=ppt/slides/_rels/slide3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7.wmf"/><Relationship Id="rId3" Type="http://schemas.openxmlformats.org/officeDocument/2006/relationships/oleObject" Target="../embeddings/oleObject1165.bin"/><Relationship Id="rId7" Type="http://schemas.openxmlformats.org/officeDocument/2006/relationships/oleObject" Target="../embeddings/oleObject1167.bin"/><Relationship Id="rId12" Type="http://schemas.openxmlformats.org/officeDocument/2006/relationships/image" Target="../media/image109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9.vml"/><Relationship Id="rId6" Type="http://schemas.openxmlformats.org/officeDocument/2006/relationships/image" Target="../media/image1096.wmf"/><Relationship Id="rId11" Type="http://schemas.openxmlformats.org/officeDocument/2006/relationships/oleObject" Target="../embeddings/oleObject1169.bin"/><Relationship Id="rId5" Type="http://schemas.openxmlformats.org/officeDocument/2006/relationships/oleObject" Target="../embeddings/oleObject1166.bin"/><Relationship Id="rId10" Type="http://schemas.openxmlformats.org/officeDocument/2006/relationships/image" Target="../media/image1098.wmf"/><Relationship Id="rId4" Type="http://schemas.openxmlformats.org/officeDocument/2006/relationships/image" Target="../media/image1095.wmf"/><Relationship Id="rId9" Type="http://schemas.openxmlformats.org/officeDocument/2006/relationships/oleObject" Target="../embeddings/oleObject1168.bin"/></Relationships>
</file>

<file path=ppt/slides/_rels/slide3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2.wmf"/><Relationship Id="rId3" Type="http://schemas.openxmlformats.org/officeDocument/2006/relationships/oleObject" Target="../embeddings/oleObject1170.bin"/><Relationship Id="rId7" Type="http://schemas.openxmlformats.org/officeDocument/2006/relationships/oleObject" Target="../embeddings/oleObject1172.bin"/><Relationship Id="rId12" Type="http://schemas.openxmlformats.org/officeDocument/2006/relationships/image" Target="../media/image110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0.vml"/><Relationship Id="rId6" Type="http://schemas.openxmlformats.org/officeDocument/2006/relationships/image" Target="../media/image1101.wmf"/><Relationship Id="rId11" Type="http://schemas.openxmlformats.org/officeDocument/2006/relationships/oleObject" Target="../embeddings/oleObject1174.bin"/><Relationship Id="rId5" Type="http://schemas.openxmlformats.org/officeDocument/2006/relationships/oleObject" Target="../embeddings/oleObject1171.bin"/><Relationship Id="rId10" Type="http://schemas.openxmlformats.org/officeDocument/2006/relationships/image" Target="../media/image1103.wmf"/><Relationship Id="rId4" Type="http://schemas.openxmlformats.org/officeDocument/2006/relationships/image" Target="../media/image1100.wmf"/><Relationship Id="rId9" Type="http://schemas.openxmlformats.org/officeDocument/2006/relationships/oleObject" Target="../embeddings/oleObject1173.bin"/></Relationships>
</file>

<file path=ppt/slides/_rels/slide3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7.wmf"/><Relationship Id="rId3" Type="http://schemas.openxmlformats.org/officeDocument/2006/relationships/oleObject" Target="../embeddings/oleObject1175.bin"/><Relationship Id="rId7" Type="http://schemas.openxmlformats.org/officeDocument/2006/relationships/oleObject" Target="../embeddings/oleObject1177.bin"/><Relationship Id="rId12" Type="http://schemas.openxmlformats.org/officeDocument/2006/relationships/image" Target="../media/image110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1.vml"/><Relationship Id="rId6" Type="http://schemas.openxmlformats.org/officeDocument/2006/relationships/image" Target="../media/image1106.wmf"/><Relationship Id="rId11" Type="http://schemas.openxmlformats.org/officeDocument/2006/relationships/oleObject" Target="../embeddings/oleObject1179.bin"/><Relationship Id="rId5" Type="http://schemas.openxmlformats.org/officeDocument/2006/relationships/oleObject" Target="../embeddings/oleObject1176.bin"/><Relationship Id="rId10" Type="http://schemas.openxmlformats.org/officeDocument/2006/relationships/image" Target="../media/image1108.wmf"/><Relationship Id="rId4" Type="http://schemas.openxmlformats.org/officeDocument/2006/relationships/image" Target="../media/image1105.wmf"/><Relationship Id="rId9" Type="http://schemas.openxmlformats.org/officeDocument/2006/relationships/oleObject" Target="../embeddings/oleObject1178.bin"/></Relationships>
</file>

<file path=ppt/slides/_rels/slide3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2.wmf"/><Relationship Id="rId3" Type="http://schemas.openxmlformats.org/officeDocument/2006/relationships/oleObject" Target="../embeddings/oleObject1180.bin"/><Relationship Id="rId7" Type="http://schemas.openxmlformats.org/officeDocument/2006/relationships/oleObject" Target="../embeddings/oleObject1182.bin"/><Relationship Id="rId12" Type="http://schemas.openxmlformats.org/officeDocument/2006/relationships/image" Target="../media/image11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2.vml"/><Relationship Id="rId6" Type="http://schemas.openxmlformats.org/officeDocument/2006/relationships/image" Target="../media/image1111.wmf"/><Relationship Id="rId11" Type="http://schemas.openxmlformats.org/officeDocument/2006/relationships/oleObject" Target="../embeddings/oleObject1184.bin"/><Relationship Id="rId5" Type="http://schemas.openxmlformats.org/officeDocument/2006/relationships/oleObject" Target="../embeddings/oleObject1181.bin"/><Relationship Id="rId10" Type="http://schemas.openxmlformats.org/officeDocument/2006/relationships/image" Target="../media/image1113.png"/><Relationship Id="rId4" Type="http://schemas.openxmlformats.org/officeDocument/2006/relationships/image" Target="../media/image1110.wmf"/><Relationship Id="rId9" Type="http://schemas.openxmlformats.org/officeDocument/2006/relationships/oleObject" Target="../embeddings/oleObject1183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wmf"/><Relationship Id="rId11" Type="http://schemas.openxmlformats.org/officeDocument/2006/relationships/image" Target="../media/image48.png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6.bin"/></Relationships>
</file>

<file path=ppt/slides/_rels/slide3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7.wmf"/><Relationship Id="rId3" Type="http://schemas.openxmlformats.org/officeDocument/2006/relationships/oleObject" Target="../embeddings/oleObject1185.bin"/><Relationship Id="rId7" Type="http://schemas.openxmlformats.org/officeDocument/2006/relationships/oleObject" Target="../embeddings/oleObject11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3.vml"/><Relationship Id="rId6" Type="http://schemas.openxmlformats.org/officeDocument/2006/relationships/image" Target="../media/image1116.wmf"/><Relationship Id="rId5" Type="http://schemas.openxmlformats.org/officeDocument/2006/relationships/oleObject" Target="../embeddings/oleObject1186.bin"/><Relationship Id="rId4" Type="http://schemas.openxmlformats.org/officeDocument/2006/relationships/image" Target="../media/image1115.wmf"/></Relationships>
</file>

<file path=ppt/slides/_rels/slide3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4.vml"/><Relationship Id="rId6" Type="http://schemas.openxmlformats.org/officeDocument/2006/relationships/image" Target="../media/image1119.wmf"/><Relationship Id="rId5" Type="http://schemas.openxmlformats.org/officeDocument/2006/relationships/oleObject" Target="../embeddings/oleObject1189.bin"/><Relationship Id="rId4" Type="http://schemas.openxmlformats.org/officeDocument/2006/relationships/image" Target="../media/image1118.wmf"/></Relationships>
</file>

<file path=ppt/slides/_rels/slide3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5.vml"/><Relationship Id="rId6" Type="http://schemas.openxmlformats.org/officeDocument/2006/relationships/image" Target="../media/image1121.wmf"/><Relationship Id="rId5" Type="http://schemas.openxmlformats.org/officeDocument/2006/relationships/oleObject" Target="../embeddings/oleObject1191.bin"/><Relationship Id="rId4" Type="http://schemas.openxmlformats.org/officeDocument/2006/relationships/image" Target="../media/image1120.wmf"/></Relationships>
</file>

<file path=ppt/slides/_rels/slide3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6.vml"/><Relationship Id="rId5" Type="http://schemas.openxmlformats.org/officeDocument/2006/relationships/oleObject" Target="../embeddings/oleObject1193.bin"/><Relationship Id="rId4" Type="http://schemas.openxmlformats.org/officeDocument/2006/relationships/image" Target="../media/image1122.wmf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9.wmf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7.vml"/><Relationship Id="rId4" Type="http://schemas.openxmlformats.org/officeDocument/2006/relationships/image" Target="../media/image1123.wmf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6.wmf"/><Relationship Id="rId3" Type="http://schemas.openxmlformats.org/officeDocument/2006/relationships/oleObject" Target="../embeddings/oleObject1195.bin"/><Relationship Id="rId7" Type="http://schemas.openxmlformats.org/officeDocument/2006/relationships/oleObject" Target="../embeddings/oleObject11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8.vml"/><Relationship Id="rId6" Type="http://schemas.openxmlformats.org/officeDocument/2006/relationships/image" Target="../media/image1125.wmf"/><Relationship Id="rId5" Type="http://schemas.openxmlformats.org/officeDocument/2006/relationships/oleObject" Target="../embeddings/oleObject1196.bin"/><Relationship Id="rId10" Type="http://schemas.openxmlformats.org/officeDocument/2006/relationships/image" Target="../media/image1127.wmf"/><Relationship Id="rId4" Type="http://schemas.openxmlformats.org/officeDocument/2006/relationships/image" Target="../media/image1124.wmf"/><Relationship Id="rId9" Type="http://schemas.openxmlformats.org/officeDocument/2006/relationships/oleObject" Target="../embeddings/oleObject1198.bin"/></Relationships>
</file>

<file path=ppt/slides/_rels/slide3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0.wmf"/><Relationship Id="rId13" Type="http://schemas.openxmlformats.org/officeDocument/2006/relationships/oleObject" Target="../embeddings/oleObject1204.bin"/><Relationship Id="rId3" Type="http://schemas.openxmlformats.org/officeDocument/2006/relationships/oleObject" Target="../embeddings/oleObject1199.bin"/><Relationship Id="rId7" Type="http://schemas.openxmlformats.org/officeDocument/2006/relationships/oleObject" Target="../embeddings/oleObject1201.bin"/><Relationship Id="rId12" Type="http://schemas.openxmlformats.org/officeDocument/2006/relationships/image" Target="../media/image113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34.wmf"/><Relationship Id="rId1" Type="http://schemas.openxmlformats.org/officeDocument/2006/relationships/vmlDrawing" Target="../drawings/vmlDrawing259.vml"/><Relationship Id="rId6" Type="http://schemas.openxmlformats.org/officeDocument/2006/relationships/image" Target="../media/image1129.wmf"/><Relationship Id="rId11" Type="http://schemas.openxmlformats.org/officeDocument/2006/relationships/oleObject" Target="../embeddings/oleObject1203.bin"/><Relationship Id="rId5" Type="http://schemas.openxmlformats.org/officeDocument/2006/relationships/oleObject" Target="../embeddings/oleObject1200.bin"/><Relationship Id="rId15" Type="http://schemas.openxmlformats.org/officeDocument/2006/relationships/oleObject" Target="../embeddings/oleObject1205.bin"/><Relationship Id="rId10" Type="http://schemas.openxmlformats.org/officeDocument/2006/relationships/image" Target="../media/image1131.wmf"/><Relationship Id="rId4" Type="http://schemas.openxmlformats.org/officeDocument/2006/relationships/image" Target="../media/image1128.wmf"/><Relationship Id="rId9" Type="http://schemas.openxmlformats.org/officeDocument/2006/relationships/oleObject" Target="../embeddings/oleObject1202.bin"/><Relationship Id="rId14" Type="http://schemas.openxmlformats.org/officeDocument/2006/relationships/image" Target="../media/image1133.wmf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5.png"/><Relationship Id="rId1" Type="http://schemas.openxmlformats.org/officeDocument/2006/relationships/slideLayout" Target="../slideLayouts/slideLayout7.xml"/></Relationships>
</file>

<file path=ppt/slides/_rels/slide3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8.wmf"/><Relationship Id="rId3" Type="http://schemas.openxmlformats.org/officeDocument/2006/relationships/oleObject" Target="../embeddings/oleObject1206.bin"/><Relationship Id="rId7" Type="http://schemas.openxmlformats.org/officeDocument/2006/relationships/oleObject" Target="../embeddings/oleObject120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0.vml"/><Relationship Id="rId6" Type="http://schemas.openxmlformats.org/officeDocument/2006/relationships/image" Target="../media/image1137.wmf"/><Relationship Id="rId5" Type="http://schemas.openxmlformats.org/officeDocument/2006/relationships/oleObject" Target="../embeddings/oleObject1207.bin"/><Relationship Id="rId4" Type="http://schemas.openxmlformats.org/officeDocument/2006/relationships/image" Target="../media/image113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0.wmf"/></Relationships>
</file>

<file path=ppt/slides/_rels/slide3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1.wmf"/><Relationship Id="rId3" Type="http://schemas.openxmlformats.org/officeDocument/2006/relationships/oleObject" Target="../embeddings/oleObject1209.bin"/><Relationship Id="rId7" Type="http://schemas.openxmlformats.org/officeDocument/2006/relationships/oleObject" Target="../embeddings/oleObject12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1.vml"/><Relationship Id="rId6" Type="http://schemas.openxmlformats.org/officeDocument/2006/relationships/image" Target="../media/image1140.wmf"/><Relationship Id="rId5" Type="http://schemas.openxmlformats.org/officeDocument/2006/relationships/oleObject" Target="../embeddings/oleObject1210.bin"/><Relationship Id="rId4" Type="http://schemas.openxmlformats.org/officeDocument/2006/relationships/image" Target="../media/image1139.wmf"/></Relationships>
</file>

<file path=ppt/slides/_rels/slide3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4.wmf"/><Relationship Id="rId13" Type="http://schemas.openxmlformats.org/officeDocument/2006/relationships/oleObject" Target="../embeddings/oleObject1217.bin"/><Relationship Id="rId18" Type="http://schemas.openxmlformats.org/officeDocument/2006/relationships/image" Target="../media/image1149.wmf"/><Relationship Id="rId3" Type="http://schemas.openxmlformats.org/officeDocument/2006/relationships/oleObject" Target="../embeddings/oleObject1212.bin"/><Relationship Id="rId21" Type="http://schemas.openxmlformats.org/officeDocument/2006/relationships/oleObject" Target="../embeddings/oleObject1221.bin"/><Relationship Id="rId7" Type="http://schemas.openxmlformats.org/officeDocument/2006/relationships/oleObject" Target="../embeddings/oleObject1214.bin"/><Relationship Id="rId12" Type="http://schemas.openxmlformats.org/officeDocument/2006/relationships/image" Target="../media/image1146.wmf"/><Relationship Id="rId17" Type="http://schemas.openxmlformats.org/officeDocument/2006/relationships/oleObject" Target="../embeddings/oleObject121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48.wmf"/><Relationship Id="rId20" Type="http://schemas.openxmlformats.org/officeDocument/2006/relationships/image" Target="../media/image1150.wmf"/><Relationship Id="rId1" Type="http://schemas.openxmlformats.org/officeDocument/2006/relationships/vmlDrawing" Target="../drawings/vmlDrawing262.vml"/><Relationship Id="rId6" Type="http://schemas.openxmlformats.org/officeDocument/2006/relationships/image" Target="../media/image1143.wmf"/><Relationship Id="rId11" Type="http://schemas.openxmlformats.org/officeDocument/2006/relationships/oleObject" Target="../embeddings/oleObject1216.bin"/><Relationship Id="rId24" Type="http://schemas.openxmlformats.org/officeDocument/2006/relationships/image" Target="../media/image1152.wmf"/><Relationship Id="rId5" Type="http://schemas.openxmlformats.org/officeDocument/2006/relationships/oleObject" Target="../embeddings/oleObject1213.bin"/><Relationship Id="rId15" Type="http://schemas.openxmlformats.org/officeDocument/2006/relationships/oleObject" Target="../embeddings/oleObject1218.bin"/><Relationship Id="rId23" Type="http://schemas.openxmlformats.org/officeDocument/2006/relationships/oleObject" Target="../embeddings/oleObject1222.bin"/><Relationship Id="rId10" Type="http://schemas.openxmlformats.org/officeDocument/2006/relationships/image" Target="../media/image1145.wmf"/><Relationship Id="rId19" Type="http://schemas.openxmlformats.org/officeDocument/2006/relationships/oleObject" Target="../embeddings/oleObject1220.bin"/><Relationship Id="rId4" Type="http://schemas.openxmlformats.org/officeDocument/2006/relationships/image" Target="../media/image1142.wmf"/><Relationship Id="rId9" Type="http://schemas.openxmlformats.org/officeDocument/2006/relationships/oleObject" Target="../embeddings/oleObject1215.bin"/><Relationship Id="rId14" Type="http://schemas.openxmlformats.org/officeDocument/2006/relationships/image" Target="../media/image1147.wmf"/><Relationship Id="rId22" Type="http://schemas.openxmlformats.org/officeDocument/2006/relationships/image" Target="../media/image1151.wmf"/></Relationships>
</file>

<file path=ppt/slides/_rels/slide3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3.wmf"/><Relationship Id="rId13" Type="http://schemas.openxmlformats.org/officeDocument/2006/relationships/oleObject" Target="../embeddings/oleObject1228.bin"/><Relationship Id="rId3" Type="http://schemas.openxmlformats.org/officeDocument/2006/relationships/oleObject" Target="../embeddings/oleObject1223.bin"/><Relationship Id="rId7" Type="http://schemas.openxmlformats.org/officeDocument/2006/relationships/oleObject" Target="../embeddings/oleObject1225.bin"/><Relationship Id="rId12" Type="http://schemas.openxmlformats.org/officeDocument/2006/relationships/image" Target="../media/image11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3.vml"/><Relationship Id="rId6" Type="http://schemas.openxmlformats.org/officeDocument/2006/relationships/image" Target="../media/image1142.wmf"/><Relationship Id="rId11" Type="http://schemas.openxmlformats.org/officeDocument/2006/relationships/oleObject" Target="../embeddings/oleObject1227.bin"/><Relationship Id="rId5" Type="http://schemas.openxmlformats.org/officeDocument/2006/relationships/oleObject" Target="../embeddings/oleObject1224.bin"/><Relationship Id="rId10" Type="http://schemas.openxmlformats.org/officeDocument/2006/relationships/image" Target="../media/image1154.wmf"/><Relationship Id="rId4" Type="http://schemas.openxmlformats.org/officeDocument/2006/relationships/image" Target="../media/image1147.wmf"/><Relationship Id="rId9" Type="http://schemas.openxmlformats.org/officeDocument/2006/relationships/oleObject" Target="../embeddings/oleObject1226.bin"/><Relationship Id="rId14" Type="http://schemas.openxmlformats.org/officeDocument/2006/relationships/image" Target="../media/image1156.wmf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29.bin"/><Relationship Id="rId7" Type="http://schemas.openxmlformats.org/officeDocument/2006/relationships/image" Target="../media/image115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4.vml"/><Relationship Id="rId6" Type="http://schemas.openxmlformats.org/officeDocument/2006/relationships/image" Target="../media/image1158.wmf"/><Relationship Id="rId5" Type="http://schemas.openxmlformats.org/officeDocument/2006/relationships/oleObject" Target="../embeddings/oleObject1230.bin"/><Relationship Id="rId4" Type="http://schemas.openxmlformats.org/officeDocument/2006/relationships/image" Target="../media/image1157.wmf"/></Relationships>
</file>

<file path=ppt/slides/_rels/slide3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2.wmf"/><Relationship Id="rId13" Type="http://schemas.openxmlformats.org/officeDocument/2006/relationships/oleObject" Target="../embeddings/oleObject1236.bin"/><Relationship Id="rId3" Type="http://schemas.openxmlformats.org/officeDocument/2006/relationships/oleObject" Target="../embeddings/oleObject1231.bin"/><Relationship Id="rId7" Type="http://schemas.openxmlformats.org/officeDocument/2006/relationships/oleObject" Target="../embeddings/oleObject1233.bin"/><Relationship Id="rId12" Type="http://schemas.openxmlformats.org/officeDocument/2006/relationships/image" Target="../media/image116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66.wmf"/><Relationship Id="rId1" Type="http://schemas.openxmlformats.org/officeDocument/2006/relationships/vmlDrawing" Target="../drawings/vmlDrawing265.vml"/><Relationship Id="rId6" Type="http://schemas.openxmlformats.org/officeDocument/2006/relationships/image" Target="../media/image1161.wmf"/><Relationship Id="rId11" Type="http://schemas.openxmlformats.org/officeDocument/2006/relationships/oleObject" Target="../embeddings/oleObject1235.bin"/><Relationship Id="rId5" Type="http://schemas.openxmlformats.org/officeDocument/2006/relationships/oleObject" Target="../embeddings/oleObject1232.bin"/><Relationship Id="rId15" Type="http://schemas.openxmlformats.org/officeDocument/2006/relationships/oleObject" Target="../embeddings/oleObject1237.bin"/><Relationship Id="rId10" Type="http://schemas.openxmlformats.org/officeDocument/2006/relationships/image" Target="../media/image1163.wmf"/><Relationship Id="rId4" Type="http://schemas.openxmlformats.org/officeDocument/2006/relationships/image" Target="../media/image1160.wmf"/><Relationship Id="rId9" Type="http://schemas.openxmlformats.org/officeDocument/2006/relationships/oleObject" Target="../embeddings/oleObject1234.bin"/><Relationship Id="rId14" Type="http://schemas.openxmlformats.org/officeDocument/2006/relationships/image" Target="../media/image116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3.wmf"/></Relationships>
</file>

<file path=ppt/slides/_rels/slide3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9.wmf"/><Relationship Id="rId3" Type="http://schemas.openxmlformats.org/officeDocument/2006/relationships/oleObject" Target="../embeddings/oleObject1238.bin"/><Relationship Id="rId7" Type="http://schemas.openxmlformats.org/officeDocument/2006/relationships/oleObject" Target="../embeddings/oleObject12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6.vml"/><Relationship Id="rId6" Type="http://schemas.openxmlformats.org/officeDocument/2006/relationships/image" Target="../media/image1168.wmf"/><Relationship Id="rId5" Type="http://schemas.openxmlformats.org/officeDocument/2006/relationships/oleObject" Target="../embeddings/oleObject1239.bin"/><Relationship Id="rId4" Type="http://schemas.openxmlformats.org/officeDocument/2006/relationships/image" Target="../media/image1167.wmf"/></Relationships>
</file>

<file path=ppt/slides/_rels/slide3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2.wmf"/><Relationship Id="rId13" Type="http://schemas.openxmlformats.org/officeDocument/2006/relationships/oleObject" Target="../embeddings/oleObject1246.bin"/><Relationship Id="rId3" Type="http://schemas.openxmlformats.org/officeDocument/2006/relationships/oleObject" Target="../embeddings/oleObject1241.bin"/><Relationship Id="rId7" Type="http://schemas.openxmlformats.org/officeDocument/2006/relationships/oleObject" Target="../embeddings/oleObject1243.bin"/><Relationship Id="rId12" Type="http://schemas.openxmlformats.org/officeDocument/2006/relationships/image" Target="../media/image1174.wmf"/><Relationship Id="rId17" Type="http://schemas.openxmlformats.org/officeDocument/2006/relationships/image" Target="../media/image117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76.wmf"/><Relationship Id="rId1" Type="http://schemas.openxmlformats.org/officeDocument/2006/relationships/vmlDrawing" Target="../drawings/vmlDrawing267.vml"/><Relationship Id="rId6" Type="http://schemas.openxmlformats.org/officeDocument/2006/relationships/image" Target="../media/image1171.wmf"/><Relationship Id="rId11" Type="http://schemas.openxmlformats.org/officeDocument/2006/relationships/oleObject" Target="../embeddings/oleObject1245.bin"/><Relationship Id="rId5" Type="http://schemas.openxmlformats.org/officeDocument/2006/relationships/oleObject" Target="../embeddings/oleObject1242.bin"/><Relationship Id="rId15" Type="http://schemas.openxmlformats.org/officeDocument/2006/relationships/oleObject" Target="../embeddings/oleObject1247.bin"/><Relationship Id="rId10" Type="http://schemas.openxmlformats.org/officeDocument/2006/relationships/image" Target="../media/image1173.wmf"/><Relationship Id="rId4" Type="http://schemas.openxmlformats.org/officeDocument/2006/relationships/image" Target="../media/image1170.wmf"/><Relationship Id="rId9" Type="http://schemas.openxmlformats.org/officeDocument/2006/relationships/oleObject" Target="../embeddings/oleObject1244.bin"/><Relationship Id="rId14" Type="http://schemas.openxmlformats.org/officeDocument/2006/relationships/image" Target="../media/image1175.wmf"/></Relationships>
</file>

<file path=ppt/slides/_rels/slide3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0.wmf"/><Relationship Id="rId3" Type="http://schemas.openxmlformats.org/officeDocument/2006/relationships/oleObject" Target="../embeddings/oleObject1248.bin"/><Relationship Id="rId7" Type="http://schemas.openxmlformats.org/officeDocument/2006/relationships/oleObject" Target="../embeddings/oleObject12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8.vml"/><Relationship Id="rId6" Type="http://schemas.openxmlformats.org/officeDocument/2006/relationships/image" Target="../media/image1179.wmf"/><Relationship Id="rId5" Type="http://schemas.openxmlformats.org/officeDocument/2006/relationships/oleObject" Target="../embeddings/oleObject1249.bin"/><Relationship Id="rId4" Type="http://schemas.openxmlformats.org/officeDocument/2006/relationships/image" Target="../media/image1178.wmf"/></Relationships>
</file>

<file path=ppt/slides/_rels/slide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9.vml"/><Relationship Id="rId6" Type="http://schemas.openxmlformats.org/officeDocument/2006/relationships/image" Target="../media/image1183.png"/><Relationship Id="rId5" Type="http://schemas.openxmlformats.org/officeDocument/2006/relationships/image" Target="../media/image1181.wmf"/><Relationship Id="rId4" Type="http://schemas.openxmlformats.org/officeDocument/2006/relationships/oleObject" Target="../embeddings/oleObject1251.bin"/></Relationships>
</file>

<file path=ppt/slides/_rels/slide3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6.wmf"/><Relationship Id="rId3" Type="http://schemas.openxmlformats.org/officeDocument/2006/relationships/oleObject" Target="../embeddings/oleObject1252.bin"/><Relationship Id="rId7" Type="http://schemas.openxmlformats.org/officeDocument/2006/relationships/oleObject" Target="../embeddings/oleObject12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0.vml"/><Relationship Id="rId6" Type="http://schemas.openxmlformats.org/officeDocument/2006/relationships/image" Target="../media/image1185.wmf"/><Relationship Id="rId5" Type="http://schemas.openxmlformats.org/officeDocument/2006/relationships/oleObject" Target="../embeddings/oleObject1253.bin"/><Relationship Id="rId4" Type="http://schemas.openxmlformats.org/officeDocument/2006/relationships/image" Target="../media/image1184.wmf"/></Relationships>
</file>

<file path=ppt/slides/_rels/slide3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9.wmf"/><Relationship Id="rId3" Type="http://schemas.openxmlformats.org/officeDocument/2006/relationships/oleObject" Target="../embeddings/oleObject1255.bin"/><Relationship Id="rId7" Type="http://schemas.openxmlformats.org/officeDocument/2006/relationships/oleObject" Target="../embeddings/oleObject12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1.vml"/><Relationship Id="rId6" Type="http://schemas.openxmlformats.org/officeDocument/2006/relationships/image" Target="../media/image1188.wmf"/><Relationship Id="rId11" Type="http://schemas.openxmlformats.org/officeDocument/2006/relationships/image" Target="../media/image1190.wmf"/><Relationship Id="rId5" Type="http://schemas.openxmlformats.org/officeDocument/2006/relationships/oleObject" Target="../embeddings/oleObject1256.bin"/><Relationship Id="rId10" Type="http://schemas.openxmlformats.org/officeDocument/2006/relationships/oleObject" Target="../embeddings/oleObject1258.bin"/><Relationship Id="rId4" Type="http://schemas.openxmlformats.org/officeDocument/2006/relationships/image" Target="../media/image1187.wmf"/><Relationship Id="rId9" Type="http://schemas.openxmlformats.org/officeDocument/2006/relationships/image" Target="../media/image1191.png"/></Relationships>
</file>

<file path=ppt/slides/_rels/slide3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2.vml"/><Relationship Id="rId6" Type="http://schemas.openxmlformats.org/officeDocument/2006/relationships/image" Target="../media/image1193.wmf"/><Relationship Id="rId5" Type="http://schemas.openxmlformats.org/officeDocument/2006/relationships/oleObject" Target="../embeddings/oleObject1260.bin"/><Relationship Id="rId4" Type="http://schemas.openxmlformats.org/officeDocument/2006/relationships/image" Target="../media/image1192.wmf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6.wmf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4.png"/><Relationship Id="rId1" Type="http://schemas.openxmlformats.org/officeDocument/2006/relationships/slideLayout" Target="../slideLayouts/slideLayout7.xml"/></Relationships>
</file>

<file path=ppt/slides/_rels/slide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5.png"/><Relationship Id="rId1" Type="http://schemas.openxmlformats.org/officeDocument/2006/relationships/slideLayout" Target="../slideLayouts/slideLayout7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6.png"/><Relationship Id="rId1" Type="http://schemas.openxmlformats.org/officeDocument/2006/relationships/slideLayout" Target="../slideLayouts/slideLayout7.xml"/></Relationships>
</file>

<file path=ppt/slides/_rels/slide3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9.wmf"/><Relationship Id="rId3" Type="http://schemas.openxmlformats.org/officeDocument/2006/relationships/oleObject" Target="../embeddings/oleObject1261.bin"/><Relationship Id="rId7" Type="http://schemas.openxmlformats.org/officeDocument/2006/relationships/oleObject" Target="../embeddings/oleObject1263.bin"/><Relationship Id="rId12" Type="http://schemas.openxmlformats.org/officeDocument/2006/relationships/image" Target="../media/image120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3.vml"/><Relationship Id="rId6" Type="http://schemas.openxmlformats.org/officeDocument/2006/relationships/image" Target="../media/image1198.wmf"/><Relationship Id="rId11" Type="http://schemas.openxmlformats.org/officeDocument/2006/relationships/oleObject" Target="../embeddings/oleObject1265.bin"/><Relationship Id="rId5" Type="http://schemas.openxmlformats.org/officeDocument/2006/relationships/oleObject" Target="../embeddings/oleObject1262.bin"/><Relationship Id="rId10" Type="http://schemas.openxmlformats.org/officeDocument/2006/relationships/image" Target="../media/image1200.wmf"/><Relationship Id="rId4" Type="http://schemas.openxmlformats.org/officeDocument/2006/relationships/image" Target="../media/image1197.wmf"/><Relationship Id="rId9" Type="http://schemas.openxmlformats.org/officeDocument/2006/relationships/oleObject" Target="../embeddings/oleObject1264.bin"/></Relationships>
</file>

<file path=ppt/slides/_rels/slide3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4.wmf"/><Relationship Id="rId3" Type="http://schemas.openxmlformats.org/officeDocument/2006/relationships/oleObject" Target="../embeddings/oleObject1266.bin"/><Relationship Id="rId7" Type="http://schemas.openxmlformats.org/officeDocument/2006/relationships/oleObject" Target="../embeddings/oleObject12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4.vml"/><Relationship Id="rId6" Type="http://schemas.openxmlformats.org/officeDocument/2006/relationships/image" Target="../media/image1203.wmf"/><Relationship Id="rId5" Type="http://schemas.openxmlformats.org/officeDocument/2006/relationships/oleObject" Target="../embeddings/oleObject1267.bin"/><Relationship Id="rId10" Type="http://schemas.openxmlformats.org/officeDocument/2006/relationships/image" Target="../media/image1205.wmf"/><Relationship Id="rId4" Type="http://schemas.openxmlformats.org/officeDocument/2006/relationships/image" Target="../media/image1202.wmf"/><Relationship Id="rId9" Type="http://schemas.openxmlformats.org/officeDocument/2006/relationships/oleObject" Target="../embeddings/oleObject1269.bin"/></Relationships>
</file>

<file path=ppt/slides/_rels/slide3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8.wmf"/><Relationship Id="rId3" Type="http://schemas.openxmlformats.org/officeDocument/2006/relationships/oleObject" Target="../embeddings/oleObject1270.bin"/><Relationship Id="rId7" Type="http://schemas.openxmlformats.org/officeDocument/2006/relationships/oleObject" Target="../embeddings/oleObject12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5.vml"/><Relationship Id="rId6" Type="http://schemas.openxmlformats.org/officeDocument/2006/relationships/image" Target="../media/image1207.wmf"/><Relationship Id="rId5" Type="http://schemas.openxmlformats.org/officeDocument/2006/relationships/oleObject" Target="../embeddings/oleObject1271.bin"/><Relationship Id="rId10" Type="http://schemas.openxmlformats.org/officeDocument/2006/relationships/image" Target="../media/image1209.wmf"/><Relationship Id="rId4" Type="http://schemas.openxmlformats.org/officeDocument/2006/relationships/image" Target="../media/image1206.wmf"/><Relationship Id="rId9" Type="http://schemas.openxmlformats.org/officeDocument/2006/relationships/oleObject" Target="../embeddings/oleObject1273.bin"/></Relationships>
</file>

<file path=ppt/slides/_rels/slide3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6.vml"/><Relationship Id="rId4" Type="http://schemas.openxmlformats.org/officeDocument/2006/relationships/image" Target="../media/image1210.wmf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59.wmf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1.png"/><Relationship Id="rId1" Type="http://schemas.openxmlformats.org/officeDocument/2006/relationships/slideLayout" Target="../slideLayouts/slideLayout7.xml"/></Relationships>
</file>

<file path=ppt/slides/_rels/slide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2.png"/><Relationship Id="rId1" Type="http://schemas.openxmlformats.org/officeDocument/2006/relationships/slideLayout" Target="../slideLayouts/slideLayout7.xml"/></Relationships>
</file>

<file path=ppt/slides/_rels/slide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3.png"/><Relationship Id="rId1" Type="http://schemas.openxmlformats.org/officeDocument/2006/relationships/slideLayout" Target="../slideLayouts/slideLayout7.xml"/></Relationships>
</file>

<file path=ppt/slides/_rels/slide3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4.png"/><Relationship Id="rId1" Type="http://schemas.openxmlformats.org/officeDocument/2006/relationships/slideLayout" Target="../slideLayouts/slideLayout7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7.wmf"/><Relationship Id="rId3" Type="http://schemas.openxmlformats.org/officeDocument/2006/relationships/oleObject" Target="../embeddings/oleObject1275.bin"/><Relationship Id="rId7" Type="http://schemas.openxmlformats.org/officeDocument/2006/relationships/oleObject" Target="../embeddings/oleObject12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7.vml"/><Relationship Id="rId6" Type="http://schemas.openxmlformats.org/officeDocument/2006/relationships/image" Target="../media/image1216.wmf"/><Relationship Id="rId5" Type="http://schemas.openxmlformats.org/officeDocument/2006/relationships/oleObject" Target="../embeddings/oleObject1276.bin"/><Relationship Id="rId4" Type="http://schemas.openxmlformats.org/officeDocument/2006/relationships/image" Target="../media/image1215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62.bin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6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6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60.bin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0.wmf"/><Relationship Id="rId13" Type="http://schemas.openxmlformats.org/officeDocument/2006/relationships/oleObject" Target="../embeddings/oleObject1283.bin"/><Relationship Id="rId18" Type="http://schemas.openxmlformats.org/officeDocument/2006/relationships/image" Target="../media/image1225.wmf"/><Relationship Id="rId3" Type="http://schemas.openxmlformats.org/officeDocument/2006/relationships/oleObject" Target="../embeddings/oleObject1278.bin"/><Relationship Id="rId21" Type="http://schemas.openxmlformats.org/officeDocument/2006/relationships/oleObject" Target="../embeddings/oleObject1287.bin"/><Relationship Id="rId7" Type="http://schemas.openxmlformats.org/officeDocument/2006/relationships/oleObject" Target="../embeddings/oleObject1280.bin"/><Relationship Id="rId12" Type="http://schemas.openxmlformats.org/officeDocument/2006/relationships/image" Target="../media/image1222.wmf"/><Relationship Id="rId17" Type="http://schemas.openxmlformats.org/officeDocument/2006/relationships/oleObject" Target="../embeddings/oleObject128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24.wmf"/><Relationship Id="rId20" Type="http://schemas.openxmlformats.org/officeDocument/2006/relationships/image" Target="../media/image1226.wmf"/><Relationship Id="rId1" Type="http://schemas.openxmlformats.org/officeDocument/2006/relationships/vmlDrawing" Target="../drawings/vmlDrawing278.vml"/><Relationship Id="rId6" Type="http://schemas.openxmlformats.org/officeDocument/2006/relationships/image" Target="../media/image1219.wmf"/><Relationship Id="rId11" Type="http://schemas.openxmlformats.org/officeDocument/2006/relationships/oleObject" Target="../embeddings/oleObject1282.bin"/><Relationship Id="rId5" Type="http://schemas.openxmlformats.org/officeDocument/2006/relationships/oleObject" Target="../embeddings/oleObject1279.bin"/><Relationship Id="rId15" Type="http://schemas.openxmlformats.org/officeDocument/2006/relationships/oleObject" Target="../embeddings/oleObject1284.bin"/><Relationship Id="rId10" Type="http://schemas.openxmlformats.org/officeDocument/2006/relationships/image" Target="../media/image1221.wmf"/><Relationship Id="rId19" Type="http://schemas.openxmlformats.org/officeDocument/2006/relationships/oleObject" Target="../embeddings/oleObject1286.bin"/><Relationship Id="rId4" Type="http://schemas.openxmlformats.org/officeDocument/2006/relationships/image" Target="../media/image1218.wmf"/><Relationship Id="rId9" Type="http://schemas.openxmlformats.org/officeDocument/2006/relationships/oleObject" Target="../embeddings/oleObject1281.bin"/><Relationship Id="rId14" Type="http://schemas.openxmlformats.org/officeDocument/2006/relationships/image" Target="../media/image1223.wmf"/><Relationship Id="rId22" Type="http://schemas.openxmlformats.org/officeDocument/2006/relationships/image" Target="../media/image1227.wmf"/></Relationships>
</file>

<file path=ppt/slides/_rels/slide3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9.vml"/><Relationship Id="rId4" Type="http://schemas.openxmlformats.org/officeDocument/2006/relationships/image" Target="../media/image1228.wmf"/></Relationships>
</file>

<file path=ppt/slides/_rels/slide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9.png"/><Relationship Id="rId1" Type="http://schemas.openxmlformats.org/officeDocument/2006/relationships/slideLayout" Target="../slideLayouts/slideLayout7.xml"/></Relationships>
</file>

<file path=ppt/slides/_rels/slide3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1.wmf"/><Relationship Id="rId13" Type="http://schemas.openxmlformats.org/officeDocument/2006/relationships/image" Target="../media/image1233.png"/><Relationship Id="rId3" Type="http://schemas.openxmlformats.org/officeDocument/2006/relationships/oleObject" Target="../embeddings/oleObject1289.bin"/><Relationship Id="rId7" Type="http://schemas.openxmlformats.org/officeDocument/2006/relationships/oleObject" Target="../embeddings/oleObject1291.bin"/><Relationship Id="rId12" Type="http://schemas.openxmlformats.org/officeDocument/2006/relationships/image" Target="../media/image12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0.vml"/><Relationship Id="rId6" Type="http://schemas.openxmlformats.org/officeDocument/2006/relationships/image" Target="../media/image1230.wmf"/><Relationship Id="rId11" Type="http://schemas.openxmlformats.org/officeDocument/2006/relationships/oleObject" Target="../embeddings/oleObject1293.bin"/><Relationship Id="rId5" Type="http://schemas.openxmlformats.org/officeDocument/2006/relationships/oleObject" Target="../embeddings/oleObject1290.bin"/><Relationship Id="rId10" Type="http://schemas.openxmlformats.org/officeDocument/2006/relationships/image" Target="../media/image1232.wmf"/><Relationship Id="rId4" Type="http://schemas.openxmlformats.org/officeDocument/2006/relationships/image" Target="../media/image1219.wmf"/><Relationship Id="rId9" Type="http://schemas.openxmlformats.org/officeDocument/2006/relationships/oleObject" Target="../embeddings/oleObject1292.bin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1.vml"/><Relationship Id="rId4" Type="http://schemas.openxmlformats.org/officeDocument/2006/relationships/image" Target="../media/image123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7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66.bin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7.wmf"/><Relationship Id="rId3" Type="http://schemas.openxmlformats.org/officeDocument/2006/relationships/oleObject" Target="../embeddings/oleObject1295.bin"/><Relationship Id="rId7" Type="http://schemas.openxmlformats.org/officeDocument/2006/relationships/oleObject" Target="../embeddings/oleObject12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2.vml"/><Relationship Id="rId6" Type="http://schemas.openxmlformats.org/officeDocument/2006/relationships/image" Target="../media/image1236.wmf"/><Relationship Id="rId5" Type="http://schemas.openxmlformats.org/officeDocument/2006/relationships/oleObject" Target="../embeddings/oleObject1296.bin"/><Relationship Id="rId4" Type="http://schemas.openxmlformats.org/officeDocument/2006/relationships/image" Target="../media/image1235.wmf"/></Relationships>
</file>

<file path=ppt/slides/_rels/slide40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0.bin"/><Relationship Id="rId13" Type="http://schemas.openxmlformats.org/officeDocument/2006/relationships/image" Target="../media/image1242.wmf"/><Relationship Id="rId3" Type="http://schemas.openxmlformats.org/officeDocument/2006/relationships/oleObject" Target="../embeddings/oleObject1298.bin"/><Relationship Id="rId7" Type="http://schemas.openxmlformats.org/officeDocument/2006/relationships/image" Target="../media/image1239.wmf"/><Relationship Id="rId12" Type="http://schemas.openxmlformats.org/officeDocument/2006/relationships/oleObject" Target="../embeddings/oleObject1302.bin"/><Relationship Id="rId17" Type="http://schemas.openxmlformats.org/officeDocument/2006/relationships/image" Target="../media/image124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04.bin"/><Relationship Id="rId1" Type="http://schemas.openxmlformats.org/officeDocument/2006/relationships/vmlDrawing" Target="../drawings/vmlDrawing283.vml"/><Relationship Id="rId6" Type="http://schemas.openxmlformats.org/officeDocument/2006/relationships/oleObject" Target="../embeddings/oleObject1299.bin"/><Relationship Id="rId11" Type="http://schemas.openxmlformats.org/officeDocument/2006/relationships/image" Target="../media/image1241.wmf"/><Relationship Id="rId5" Type="http://schemas.openxmlformats.org/officeDocument/2006/relationships/image" Target="../media/image1245.png"/><Relationship Id="rId15" Type="http://schemas.openxmlformats.org/officeDocument/2006/relationships/image" Target="../media/image1243.wmf"/><Relationship Id="rId10" Type="http://schemas.openxmlformats.org/officeDocument/2006/relationships/oleObject" Target="../embeddings/oleObject1301.bin"/><Relationship Id="rId4" Type="http://schemas.openxmlformats.org/officeDocument/2006/relationships/image" Target="../media/image1238.wmf"/><Relationship Id="rId9" Type="http://schemas.openxmlformats.org/officeDocument/2006/relationships/image" Target="../media/image1240.wmf"/><Relationship Id="rId14" Type="http://schemas.openxmlformats.org/officeDocument/2006/relationships/oleObject" Target="../embeddings/oleObject1303.bin"/></Relationships>
</file>

<file path=ppt/slides/_rels/slide4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0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4.vml"/><Relationship Id="rId5" Type="http://schemas.openxmlformats.org/officeDocument/2006/relationships/image" Target="../media/image1247.png"/><Relationship Id="rId4" Type="http://schemas.openxmlformats.org/officeDocument/2006/relationships/image" Target="../media/image1246.wmf"/></Relationships>
</file>

<file path=ppt/slides/_rels/slide4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0.wmf"/><Relationship Id="rId13" Type="http://schemas.openxmlformats.org/officeDocument/2006/relationships/oleObject" Target="../embeddings/oleObject1311.bin"/><Relationship Id="rId3" Type="http://schemas.openxmlformats.org/officeDocument/2006/relationships/oleObject" Target="../embeddings/oleObject1306.bin"/><Relationship Id="rId7" Type="http://schemas.openxmlformats.org/officeDocument/2006/relationships/oleObject" Target="../embeddings/oleObject1308.bin"/><Relationship Id="rId12" Type="http://schemas.openxmlformats.org/officeDocument/2006/relationships/image" Target="../media/image125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54.wmf"/><Relationship Id="rId1" Type="http://schemas.openxmlformats.org/officeDocument/2006/relationships/vmlDrawing" Target="../drawings/vmlDrawing285.vml"/><Relationship Id="rId6" Type="http://schemas.openxmlformats.org/officeDocument/2006/relationships/image" Target="../media/image1249.wmf"/><Relationship Id="rId11" Type="http://schemas.openxmlformats.org/officeDocument/2006/relationships/oleObject" Target="../embeddings/oleObject1310.bin"/><Relationship Id="rId5" Type="http://schemas.openxmlformats.org/officeDocument/2006/relationships/oleObject" Target="../embeddings/oleObject1307.bin"/><Relationship Id="rId15" Type="http://schemas.openxmlformats.org/officeDocument/2006/relationships/oleObject" Target="../embeddings/oleObject1312.bin"/><Relationship Id="rId10" Type="http://schemas.openxmlformats.org/officeDocument/2006/relationships/image" Target="../media/image1251.wmf"/><Relationship Id="rId4" Type="http://schemas.openxmlformats.org/officeDocument/2006/relationships/image" Target="../media/image1248.wmf"/><Relationship Id="rId9" Type="http://schemas.openxmlformats.org/officeDocument/2006/relationships/oleObject" Target="../embeddings/oleObject1309.bin"/><Relationship Id="rId14" Type="http://schemas.openxmlformats.org/officeDocument/2006/relationships/image" Target="../media/image1253.wmf"/></Relationships>
</file>

<file path=ppt/slides/_rels/slide40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16.bin"/><Relationship Id="rId13" Type="http://schemas.openxmlformats.org/officeDocument/2006/relationships/image" Target="../media/image1259.wmf"/><Relationship Id="rId3" Type="http://schemas.openxmlformats.org/officeDocument/2006/relationships/oleObject" Target="../embeddings/oleObject1313.bin"/><Relationship Id="rId7" Type="http://schemas.openxmlformats.org/officeDocument/2006/relationships/oleObject" Target="../embeddings/oleObject1315.bin"/><Relationship Id="rId12" Type="http://schemas.openxmlformats.org/officeDocument/2006/relationships/oleObject" Target="../embeddings/oleObject13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6.vml"/><Relationship Id="rId6" Type="http://schemas.openxmlformats.org/officeDocument/2006/relationships/image" Target="../media/image1256.wmf"/><Relationship Id="rId11" Type="http://schemas.openxmlformats.org/officeDocument/2006/relationships/image" Target="../media/image1258.wmf"/><Relationship Id="rId5" Type="http://schemas.openxmlformats.org/officeDocument/2006/relationships/oleObject" Target="../embeddings/oleObject1314.bin"/><Relationship Id="rId15" Type="http://schemas.openxmlformats.org/officeDocument/2006/relationships/image" Target="../media/image1260.wmf"/><Relationship Id="rId10" Type="http://schemas.openxmlformats.org/officeDocument/2006/relationships/oleObject" Target="../embeddings/oleObject1317.bin"/><Relationship Id="rId4" Type="http://schemas.openxmlformats.org/officeDocument/2006/relationships/image" Target="../media/image1255.wmf"/><Relationship Id="rId9" Type="http://schemas.openxmlformats.org/officeDocument/2006/relationships/image" Target="../media/image1257.wmf"/><Relationship Id="rId14" Type="http://schemas.openxmlformats.org/officeDocument/2006/relationships/oleObject" Target="../embeddings/oleObject1319.bin"/></Relationships>
</file>

<file path=ppt/slides/_rels/slide4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3.wmf"/><Relationship Id="rId3" Type="http://schemas.openxmlformats.org/officeDocument/2006/relationships/oleObject" Target="../embeddings/oleObject1320.bin"/><Relationship Id="rId7" Type="http://schemas.openxmlformats.org/officeDocument/2006/relationships/oleObject" Target="../embeddings/oleObject13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7.vml"/><Relationship Id="rId6" Type="http://schemas.openxmlformats.org/officeDocument/2006/relationships/image" Target="../media/image1262.wmf"/><Relationship Id="rId5" Type="http://schemas.openxmlformats.org/officeDocument/2006/relationships/oleObject" Target="../embeddings/oleObject1321.bin"/><Relationship Id="rId4" Type="http://schemas.openxmlformats.org/officeDocument/2006/relationships/image" Target="../media/image1261.wmf"/></Relationships>
</file>

<file path=ppt/slides/_rels/slide4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6.wmf"/><Relationship Id="rId3" Type="http://schemas.openxmlformats.org/officeDocument/2006/relationships/oleObject" Target="../embeddings/oleObject1323.bin"/><Relationship Id="rId7" Type="http://schemas.openxmlformats.org/officeDocument/2006/relationships/oleObject" Target="../embeddings/oleObject13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8.vml"/><Relationship Id="rId6" Type="http://schemas.openxmlformats.org/officeDocument/2006/relationships/image" Target="../media/image1265.wmf"/><Relationship Id="rId5" Type="http://schemas.openxmlformats.org/officeDocument/2006/relationships/oleObject" Target="../embeddings/oleObject1324.bin"/><Relationship Id="rId10" Type="http://schemas.openxmlformats.org/officeDocument/2006/relationships/image" Target="../media/image1267.wmf"/><Relationship Id="rId4" Type="http://schemas.openxmlformats.org/officeDocument/2006/relationships/image" Target="../media/image1264.wmf"/><Relationship Id="rId9" Type="http://schemas.openxmlformats.org/officeDocument/2006/relationships/oleObject" Target="../embeddings/oleObject1326.bin"/></Relationships>
</file>

<file path=ppt/slides/_rels/slide4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9.vml"/><Relationship Id="rId4" Type="http://schemas.openxmlformats.org/officeDocument/2006/relationships/image" Target="../media/image1268.wmf"/></Relationships>
</file>

<file path=ppt/slides/_rels/slide4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1.wmf"/><Relationship Id="rId3" Type="http://schemas.openxmlformats.org/officeDocument/2006/relationships/oleObject" Target="../embeddings/oleObject1328.bin"/><Relationship Id="rId7" Type="http://schemas.openxmlformats.org/officeDocument/2006/relationships/oleObject" Target="../embeddings/oleObject13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0.vml"/><Relationship Id="rId6" Type="http://schemas.openxmlformats.org/officeDocument/2006/relationships/image" Target="../media/image1270.wmf"/><Relationship Id="rId5" Type="http://schemas.openxmlformats.org/officeDocument/2006/relationships/oleObject" Target="../embeddings/oleObject1329.bin"/><Relationship Id="rId10" Type="http://schemas.openxmlformats.org/officeDocument/2006/relationships/image" Target="../media/image1272.wmf"/><Relationship Id="rId4" Type="http://schemas.openxmlformats.org/officeDocument/2006/relationships/image" Target="../media/image1269.wmf"/><Relationship Id="rId9" Type="http://schemas.openxmlformats.org/officeDocument/2006/relationships/oleObject" Target="../embeddings/oleObject1331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73.bin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7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76.wmf"/></Relationships>
</file>

<file path=ppt/slides/_rels/slide4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5.wmf"/><Relationship Id="rId3" Type="http://schemas.openxmlformats.org/officeDocument/2006/relationships/oleObject" Target="../embeddings/oleObject1332.bin"/><Relationship Id="rId7" Type="http://schemas.openxmlformats.org/officeDocument/2006/relationships/oleObject" Target="../embeddings/oleObject13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1.vml"/><Relationship Id="rId6" Type="http://schemas.openxmlformats.org/officeDocument/2006/relationships/image" Target="../media/image1274.wmf"/><Relationship Id="rId5" Type="http://schemas.openxmlformats.org/officeDocument/2006/relationships/oleObject" Target="../embeddings/oleObject1333.bin"/><Relationship Id="rId4" Type="http://schemas.openxmlformats.org/officeDocument/2006/relationships/image" Target="../media/image1273.wmf"/></Relationships>
</file>

<file path=ppt/slides/_rels/slide4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8.wmf"/><Relationship Id="rId3" Type="http://schemas.openxmlformats.org/officeDocument/2006/relationships/oleObject" Target="../embeddings/oleObject1335.bin"/><Relationship Id="rId7" Type="http://schemas.openxmlformats.org/officeDocument/2006/relationships/oleObject" Target="../embeddings/oleObject1337.bin"/><Relationship Id="rId12" Type="http://schemas.openxmlformats.org/officeDocument/2006/relationships/image" Target="../media/image128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2.vml"/><Relationship Id="rId6" Type="http://schemas.openxmlformats.org/officeDocument/2006/relationships/image" Target="../media/image1277.wmf"/><Relationship Id="rId11" Type="http://schemas.openxmlformats.org/officeDocument/2006/relationships/oleObject" Target="../embeddings/oleObject1339.bin"/><Relationship Id="rId5" Type="http://schemas.openxmlformats.org/officeDocument/2006/relationships/oleObject" Target="../embeddings/oleObject1336.bin"/><Relationship Id="rId10" Type="http://schemas.openxmlformats.org/officeDocument/2006/relationships/image" Target="../media/image1279.wmf"/><Relationship Id="rId4" Type="http://schemas.openxmlformats.org/officeDocument/2006/relationships/image" Target="../media/image1276.wmf"/><Relationship Id="rId9" Type="http://schemas.openxmlformats.org/officeDocument/2006/relationships/oleObject" Target="../embeddings/oleObject1338.bin"/></Relationships>
</file>

<file path=ppt/slides/_rels/slide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1.png"/><Relationship Id="rId1" Type="http://schemas.openxmlformats.org/officeDocument/2006/relationships/slideLayout" Target="../slideLayouts/slideLayout7.xml"/></Relationships>
</file>

<file path=ppt/slides/_rels/slide4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40.bin"/><Relationship Id="rId7" Type="http://schemas.openxmlformats.org/officeDocument/2006/relationships/image" Target="../media/image128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3.vml"/><Relationship Id="rId6" Type="http://schemas.openxmlformats.org/officeDocument/2006/relationships/image" Target="../media/image1283.wmf"/><Relationship Id="rId5" Type="http://schemas.openxmlformats.org/officeDocument/2006/relationships/oleObject" Target="../embeddings/oleObject1341.bin"/><Relationship Id="rId4" Type="http://schemas.openxmlformats.org/officeDocument/2006/relationships/image" Target="../media/image1282.wmf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7.wmf"/><Relationship Id="rId3" Type="http://schemas.openxmlformats.org/officeDocument/2006/relationships/oleObject" Target="../embeddings/oleObject1342.bin"/><Relationship Id="rId7" Type="http://schemas.openxmlformats.org/officeDocument/2006/relationships/oleObject" Target="../embeddings/oleObject13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4.vml"/><Relationship Id="rId6" Type="http://schemas.openxmlformats.org/officeDocument/2006/relationships/image" Target="../media/image1286.wmf"/><Relationship Id="rId5" Type="http://schemas.openxmlformats.org/officeDocument/2006/relationships/oleObject" Target="../embeddings/oleObject1343.bin"/><Relationship Id="rId10" Type="http://schemas.openxmlformats.org/officeDocument/2006/relationships/image" Target="../media/image1288.wmf"/><Relationship Id="rId4" Type="http://schemas.openxmlformats.org/officeDocument/2006/relationships/image" Target="../media/image1285.wmf"/><Relationship Id="rId9" Type="http://schemas.openxmlformats.org/officeDocument/2006/relationships/oleObject" Target="../embeddings/oleObject1345.bin"/></Relationships>
</file>

<file path=ppt/slides/_rels/slide4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1.wmf"/><Relationship Id="rId13" Type="http://schemas.openxmlformats.org/officeDocument/2006/relationships/oleObject" Target="../embeddings/oleObject1351.bin"/><Relationship Id="rId3" Type="http://schemas.openxmlformats.org/officeDocument/2006/relationships/oleObject" Target="../embeddings/oleObject1346.bin"/><Relationship Id="rId7" Type="http://schemas.openxmlformats.org/officeDocument/2006/relationships/oleObject" Target="../embeddings/oleObject1348.bin"/><Relationship Id="rId12" Type="http://schemas.openxmlformats.org/officeDocument/2006/relationships/image" Target="../media/image129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95.wmf"/><Relationship Id="rId1" Type="http://schemas.openxmlformats.org/officeDocument/2006/relationships/vmlDrawing" Target="../drawings/vmlDrawing295.vml"/><Relationship Id="rId6" Type="http://schemas.openxmlformats.org/officeDocument/2006/relationships/image" Target="../media/image1290.wmf"/><Relationship Id="rId11" Type="http://schemas.openxmlformats.org/officeDocument/2006/relationships/oleObject" Target="../embeddings/oleObject1350.bin"/><Relationship Id="rId5" Type="http://schemas.openxmlformats.org/officeDocument/2006/relationships/oleObject" Target="../embeddings/oleObject1347.bin"/><Relationship Id="rId15" Type="http://schemas.openxmlformats.org/officeDocument/2006/relationships/oleObject" Target="../embeddings/oleObject1352.bin"/><Relationship Id="rId10" Type="http://schemas.openxmlformats.org/officeDocument/2006/relationships/image" Target="../media/image1292.wmf"/><Relationship Id="rId4" Type="http://schemas.openxmlformats.org/officeDocument/2006/relationships/image" Target="../media/image1289.wmf"/><Relationship Id="rId9" Type="http://schemas.openxmlformats.org/officeDocument/2006/relationships/oleObject" Target="../embeddings/oleObject1349.bin"/><Relationship Id="rId14" Type="http://schemas.openxmlformats.org/officeDocument/2006/relationships/image" Target="../media/image1294.wmf"/></Relationships>
</file>

<file path=ppt/slides/_rels/slide4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8.wmf"/><Relationship Id="rId13" Type="http://schemas.openxmlformats.org/officeDocument/2006/relationships/oleObject" Target="../embeddings/oleObject1358.bin"/><Relationship Id="rId3" Type="http://schemas.openxmlformats.org/officeDocument/2006/relationships/oleObject" Target="../embeddings/oleObject1353.bin"/><Relationship Id="rId7" Type="http://schemas.openxmlformats.org/officeDocument/2006/relationships/oleObject" Target="../embeddings/oleObject1355.bin"/><Relationship Id="rId12" Type="http://schemas.openxmlformats.org/officeDocument/2006/relationships/image" Target="../media/image130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02.wmf"/><Relationship Id="rId1" Type="http://schemas.openxmlformats.org/officeDocument/2006/relationships/vmlDrawing" Target="../drawings/vmlDrawing296.vml"/><Relationship Id="rId6" Type="http://schemas.openxmlformats.org/officeDocument/2006/relationships/image" Target="../media/image1297.wmf"/><Relationship Id="rId11" Type="http://schemas.openxmlformats.org/officeDocument/2006/relationships/oleObject" Target="../embeddings/oleObject1357.bin"/><Relationship Id="rId5" Type="http://schemas.openxmlformats.org/officeDocument/2006/relationships/oleObject" Target="../embeddings/oleObject1354.bin"/><Relationship Id="rId15" Type="http://schemas.openxmlformats.org/officeDocument/2006/relationships/oleObject" Target="../embeddings/oleObject1359.bin"/><Relationship Id="rId10" Type="http://schemas.openxmlformats.org/officeDocument/2006/relationships/image" Target="../media/image1299.wmf"/><Relationship Id="rId4" Type="http://schemas.openxmlformats.org/officeDocument/2006/relationships/image" Target="../media/image1296.wmf"/><Relationship Id="rId9" Type="http://schemas.openxmlformats.org/officeDocument/2006/relationships/oleObject" Target="../embeddings/oleObject1356.bin"/><Relationship Id="rId14" Type="http://schemas.openxmlformats.org/officeDocument/2006/relationships/image" Target="../media/image1301.wmf"/></Relationships>
</file>

<file path=ppt/slides/_rels/slide4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5.wmf"/><Relationship Id="rId13" Type="http://schemas.openxmlformats.org/officeDocument/2006/relationships/image" Target="../media/image1307.wmf"/><Relationship Id="rId3" Type="http://schemas.openxmlformats.org/officeDocument/2006/relationships/oleObject" Target="../embeddings/oleObject1360.bin"/><Relationship Id="rId7" Type="http://schemas.openxmlformats.org/officeDocument/2006/relationships/oleObject" Target="../embeddings/oleObject1362.bin"/><Relationship Id="rId12" Type="http://schemas.openxmlformats.org/officeDocument/2006/relationships/oleObject" Target="../embeddings/oleObject13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7.vml"/><Relationship Id="rId6" Type="http://schemas.openxmlformats.org/officeDocument/2006/relationships/image" Target="../media/image1304.wmf"/><Relationship Id="rId11" Type="http://schemas.openxmlformats.org/officeDocument/2006/relationships/oleObject" Target="../embeddings/oleObject1364.bin"/><Relationship Id="rId5" Type="http://schemas.openxmlformats.org/officeDocument/2006/relationships/oleObject" Target="../embeddings/oleObject1361.bin"/><Relationship Id="rId15" Type="http://schemas.openxmlformats.org/officeDocument/2006/relationships/image" Target="../media/image1308.wmf"/><Relationship Id="rId10" Type="http://schemas.openxmlformats.org/officeDocument/2006/relationships/image" Target="../media/image1306.wmf"/><Relationship Id="rId4" Type="http://schemas.openxmlformats.org/officeDocument/2006/relationships/image" Target="../media/image1303.wmf"/><Relationship Id="rId9" Type="http://schemas.openxmlformats.org/officeDocument/2006/relationships/oleObject" Target="../embeddings/oleObject1363.bin"/><Relationship Id="rId14" Type="http://schemas.openxmlformats.org/officeDocument/2006/relationships/oleObject" Target="../embeddings/oleObject1366.bin"/></Relationships>
</file>

<file path=ppt/slides/_rels/slide4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1.wmf"/><Relationship Id="rId3" Type="http://schemas.openxmlformats.org/officeDocument/2006/relationships/oleObject" Target="../embeddings/oleObject1367.bin"/><Relationship Id="rId7" Type="http://schemas.openxmlformats.org/officeDocument/2006/relationships/oleObject" Target="../embeddings/oleObject13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8.vml"/><Relationship Id="rId6" Type="http://schemas.openxmlformats.org/officeDocument/2006/relationships/image" Target="../media/image1310.wmf"/><Relationship Id="rId5" Type="http://schemas.openxmlformats.org/officeDocument/2006/relationships/oleObject" Target="../embeddings/oleObject1368.bin"/><Relationship Id="rId4" Type="http://schemas.openxmlformats.org/officeDocument/2006/relationships/image" Target="../media/image1309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77.wmf"/></Relationships>
</file>

<file path=ppt/slides/_rels/slide4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9.vml"/><Relationship Id="rId4" Type="http://schemas.openxmlformats.org/officeDocument/2006/relationships/image" Target="../media/image1312.wmf"/></Relationships>
</file>

<file path=ppt/slides/_rels/slide4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5.wmf"/><Relationship Id="rId3" Type="http://schemas.openxmlformats.org/officeDocument/2006/relationships/oleObject" Target="../embeddings/oleObject1371.bin"/><Relationship Id="rId7" Type="http://schemas.openxmlformats.org/officeDocument/2006/relationships/oleObject" Target="../embeddings/oleObject1373.bin"/><Relationship Id="rId12" Type="http://schemas.openxmlformats.org/officeDocument/2006/relationships/image" Target="../media/image13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0.vml"/><Relationship Id="rId6" Type="http://schemas.openxmlformats.org/officeDocument/2006/relationships/image" Target="../media/image1314.wmf"/><Relationship Id="rId11" Type="http://schemas.openxmlformats.org/officeDocument/2006/relationships/oleObject" Target="../embeddings/oleObject1375.bin"/><Relationship Id="rId5" Type="http://schemas.openxmlformats.org/officeDocument/2006/relationships/oleObject" Target="../embeddings/oleObject1372.bin"/><Relationship Id="rId10" Type="http://schemas.openxmlformats.org/officeDocument/2006/relationships/image" Target="../media/image1316.wmf"/><Relationship Id="rId4" Type="http://schemas.openxmlformats.org/officeDocument/2006/relationships/image" Target="../media/image1313.wmf"/><Relationship Id="rId9" Type="http://schemas.openxmlformats.org/officeDocument/2006/relationships/oleObject" Target="../embeddings/oleObject1374.bin"/></Relationships>
</file>

<file path=ppt/slides/_rels/slide4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0.wmf"/><Relationship Id="rId3" Type="http://schemas.openxmlformats.org/officeDocument/2006/relationships/oleObject" Target="../embeddings/oleObject1376.bin"/><Relationship Id="rId7" Type="http://schemas.openxmlformats.org/officeDocument/2006/relationships/oleObject" Target="../embeddings/oleObject1378.bin"/><Relationship Id="rId12" Type="http://schemas.openxmlformats.org/officeDocument/2006/relationships/image" Target="../media/image13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1.vml"/><Relationship Id="rId6" Type="http://schemas.openxmlformats.org/officeDocument/2006/relationships/image" Target="../media/image1319.wmf"/><Relationship Id="rId11" Type="http://schemas.openxmlformats.org/officeDocument/2006/relationships/oleObject" Target="../embeddings/oleObject1380.bin"/><Relationship Id="rId5" Type="http://schemas.openxmlformats.org/officeDocument/2006/relationships/oleObject" Target="../embeddings/oleObject1377.bin"/><Relationship Id="rId10" Type="http://schemas.openxmlformats.org/officeDocument/2006/relationships/image" Target="../media/image1321.wmf"/><Relationship Id="rId4" Type="http://schemas.openxmlformats.org/officeDocument/2006/relationships/image" Target="../media/image1318.wmf"/><Relationship Id="rId9" Type="http://schemas.openxmlformats.org/officeDocument/2006/relationships/oleObject" Target="../embeddings/oleObject1379.bin"/></Relationships>
</file>

<file path=ppt/slides/_rels/slide4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2.vml"/><Relationship Id="rId6" Type="http://schemas.openxmlformats.org/officeDocument/2006/relationships/image" Target="../media/image1324.wmf"/><Relationship Id="rId5" Type="http://schemas.openxmlformats.org/officeDocument/2006/relationships/oleObject" Target="../embeddings/oleObject1382.bin"/><Relationship Id="rId4" Type="http://schemas.openxmlformats.org/officeDocument/2006/relationships/image" Target="../media/image1323.wmf"/></Relationships>
</file>

<file path=ppt/slides/_rels/slide4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3.vml"/><Relationship Id="rId6" Type="http://schemas.openxmlformats.org/officeDocument/2006/relationships/image" Target="../media/image1326.wmf"/><Relationship Id="rId5" Type="http://schemas.openxmlformats.org/officeDocument/2006/relationships/oleObject" Target="../embeddings/oleObject1384.bin"/><Relationship Id="rId4" Type="http://schemas.openxmlformats.org/officeDocument/2006/relationships/image" Target="../media/image1325.wmf"/></Relationships>
</file>

<file path=ppt/slides/_rels/slide4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4.vml"/><Relationship Id="rId4" Type="http://schemas.openxmlformats.org/officeDocument/2006/relationships/image" Target="../media/image1327.wmf"/></Relationships>
</file>

<file path=ppt/slides/_rels/slide4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5.vml"/><Relationship Id="rId4" Type="http://schemas.openxmlformats.org/officeDocument/2006/relationships/image" Target="../media/image1328.wmf"/></Relationships>
</file>

<file path=ppt/slides/_rels/slide4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1.wmf"/><Relationship Id="rId3" Type="http://schemas.openxmlformats.org/officeDocument/2006/relationships/oleObject" Target="../embeddings/oleObject1387.bin"/><Relationship Id="rId7" Type="http://schemas.openxmlformats.org/officeDocument/2006/relationships/oleObject" Target="../embeddings/oleObject13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6.vml"/><Relationship Id="rId6" Type="http://schemas.openxmlformats.org/officeDocument/2006/relationships/image" Target="../media/image1330.wmf"/><Relationship Id="rId5" Type="http://schemas.openxmlformats.org/officeDocument/2006/relationships/oleObject" Target="../embeddings/oleObject1388.bin"/><Relationship Id="rId4" Type="http://schemas.openxmlformats.org/officeDocument/2006/relationships/image" Target="../media/image1329.wmf"/></Relationships>
</file>

<file path=ppt/slides/_rels/slide4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7.vml"/><Relationship Id="rId6" Type="http://schemas.openxmlformats.org/officeDocument/2006/relationships/image" Target="../media/image1333.wmf"/><Relationship Id="rId5" Type="http://schemas.openxmlformats.org/officeDocument/2006/relationships/oleObject" Target="../embeddings/oleObject1391.bin"/><Relationship Id="rId4" Type="http://schemas.openxmlformats.org/officeDocument/2006/relationships/image" Target="../media/image1332.wmf"/></Relationships>
</file>

<file path=ppt/slides/_rels/slide4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8.vml"/><Relationship Id="rId6" Type="http://schemas.openxmlformats.org/officeDocument/2006/relationships/image" Target="../media/image1335.wmf"/><Relationship Id="rId5" Type="http://schemas.openxmlformats.org/officeDocument/2006/relationships/oleObject" Target="../embeddings/oleObject1393.bin"/><Relationship Id="rId4" Type="http://schemas.openxmlformats.org/officeDocument/2006/relationships/image" Target="../media/image1334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8.wmf"/><Relationship Id="rId3" Type="http://schemas.openxmlformats.org/officeDocument/2006/relationships/oleObject" Target="../embeddings/oleObject1394.bin"/><Relationship Id="rId7" Type="http://schemas.openxmlformats.org/officeDocument/2006/relationships/oleObject" Target="../embeddings/oleObject13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9.vml"/><Relationship Id="rId6" Type="http://schemas.openxmlformats.org/officeDocument/2006/relationships/image" Target="../media/image1337.wmf"/><Relationship Id="rId5" Type="http://schemas.openxmlformats.org/officeDocument/2006/relationships/oleObject" Target="../embeddings/oleObject1395.bin"/><Relationship Id="rId4" Type="http://schemas.openxmlformats.org/officeDocument/2006/relationships/image" Target="../media/image1336.wmf"/></Relationships>
</file>

<file path=ppt/slides/_rels/slide4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0.vml"/><Relationship Id="rId4" Type="http://schemas.openxmlformats.org/officeDocument/2006/relationships/image" Target="../media/image1339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80.png"/><Relationship Id="rId4" Type="http://schemas.openxmlformats.org/officeDocument/2006/relationships/image" Target="../media/image79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84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80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85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88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oleObject" Target="../embeddings/oleObject91.bin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9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94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89.bin"/><Relationship Id="rId14" Type="http://schemas.openxmlformats.org/officeDocument/2006/relationships/image" Target="../media/image96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93.bin"/><Relationship Id="rId10" Type="http://schemas.openxmlformats.org/officeDocument/2006/relationships/image" Target="../media/image100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9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97.bin"/><Relationship Id="rId10" Type="http://schemas.openxmlformats.org/officeDocument/2006/relationships/image" Target="../media/image104.wmf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99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6.wmf"/><Relationship Id="rId11" Type="http://schemas.openxmlformats.org/officeDocument/2006/relationships/image" Target="../media/image109.png"/><Relationship Id="rId5" Type="http://schemas.openxmlformats.org/officeDocument/2006/relationships/oleObject" Target="../embeddings/oleObject101.bin"/><Relationship Id="rId10" Type="http://schemas.openxmlformats.org/officeDocument/2006/relationships/image" Target="../media/image108.wmf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103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7" Type="http://schemas.openxmlformats.org/officeDocument/2006/relationships/image" Target="../media/image1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1.wmf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110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14.png"/><Relationship Id="rId4" Type="http://schemas.openxmlformats.org/officeDocument/2006/relationships/image" Target="../media/image113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13" Type="http://schemas.openxmlformats.org/officeDocument/2006/relationships/oleObject" Target="../embeddings/oleObject112.bin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1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16.wmf"/><Relationship Id="rId11" Type="http://schemas.openxmlformats.org/officeDocument/2006/relationships/oleObject" Target="../embeddings/oleObject111.bin"/><Relationship Id="rId5" Type="http://schemas.openxmlformats.org/officeDocument/2006/relationships/oleObject" Target="../embeddings/oleObject108.bin"/><Relationship Id="rId15" Type="http://schemas.openxmlformats.org/officeDocument/2006/relationships/image" Target="../media/image121.png"/><Relationship Id="rId10" Type="http://schemas.openxmlformats.org/officeDocument/2006/relationships/image" Target="../media/image118.wmf"/><Relationship Id="rId4" Type="http://schemas.openxmlformats.org/officeDocument/2006/relationships/image" Target="../media/image115.wmf"/><Relationship Id="rId9" Type="http://schemas.openxmlformats.org/officeDocument/2006/relationships/oleObject" Target="../embeddings/oleObject110.bin"/><Relationship Id="rId14" Type="http://schemas.openxmlformats.org/officeDocument/2006/relationships/image" Target="../media/image120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13" Type="http://schemas.openxmlformats.org/officeDocument/2006/relationships/oleObject" Target="../embeddings/oleObject118.bin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12" Type="http://schemas.openxmlformats.org/officeDocument/2006/relationships/image" Target="../media/image126.wmf"/><Relationship Id="rId17" Type="http://schemas.openxmlformats.org/officeDocument/2006/relationships/image" Target="../media/image12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8.w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23.wmf"/><Relationship Id="rId11" Type="http://schemas.openxmlformats.org/officeDocument/2006/relationships/oleObject" Target="../embeddings/oleObject117.bin"/><Relationship Id="rId5" Type="http://schemas.openxmlformats.org/officeDocument/2006/relationships/oleObject" Target="../embeddings/oleObject114.bin"/><Relationship Id="rId15" Type="http://schemas.openxmlformats.org/officeDocument/2006/relationships/oleObject" Target="../embeddings/oleObject119.bin"/><Relationship Id="rId10" Type="http://schemas.openxmlformats.org/officeDocument/2006/relationships/image" Target="../media/image125.wmf"/><Relationship Id="rId4" Type="http://schemas.openxmlformats.org/officeDocument/2006/relationships/image" Target="../media/image122.wmf"/><Relationship Id="rId9" Type="http://schemas.openxmlformats.org/officeDocument/2006/relationships/oleObject" Target="../embeddings/oleObject116.bin"/><Relationship Id="rId14" Type="http://schemas.openxmlformats.org/officeDocument/2006/relationships/image" Target="../media/image127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13" Type="http://schemas.openxmlformats.org/officeDocument/2006/relationships/oleObject" Target="../embeddings/oleObject125.bin"/><Relationship Id="rId18" Type="http://schemas.openxmlformats.org/officeDocument/2006/relationships/image" Target="../media/image137.wmf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2.bin"/><Relationship Id="rId12" Type="http://schemas.openxmlformats.org/officeDocument/2006/relationships/image" Target="../media/image134.wmf"/><Relationship Id="rId17" Type="http://schemas.openxmlformats.org/officeDocument/2006/relationships/oleObject" Target="../embeddings/oleObject12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6.wmf"/><Relationship Id="rId20" Type="http://schemas.openxmlformats.org/officeDocument/2006/relationships/image" Target="../media/image138.w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31.wmf"/><Relationship Id="rId11" Type="http://schemas.openxmlformats.org/officeDocument/2006/relationships/oleObject" Target="../embeddings/oleObject124.bin"/><Relationship Id="rId5" Type="http://schemas.openxmlformats.org/officeDocument/2006/relationships/oleObject" Target="../embeddings/oleObject121.bin"/><Relationship Id="rId15" Type="http://schemas.openxmlformats.org/officeDocument/2006/relationships/oleObject" Target="../embeddings/oleObject126.bin"/><Relationship Id="rId10" Type="http://schemas.openxmlformats.org/officeDocument/2006/relationships/image" Target="../media/image133.wmf"/><Relationship Id="rId19" Type="http://schemas.openxmlformats.org/officeDocument/2006/relationships/oleObject" Target="../embeddings/oleObject128.bin"/><Relationship Id="rId4" Type="http://schemas.openxmlformats.org/officeDocument/2006/relationships/image" Target="../media/image130.wmf"/><Relationship Id="rId9" Type="http://schemas.openxmlformats.org/officeDocument/2006/relationships/oleObject" Target="../embeddings/oleObject123.bin"/><Relationship Id="rId14" Type="http://schemas.openxmlformats.org/officeDocument/2006/relationships/image" Target="../media/image135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13" Type="http://schemas.openxmlformats.org/officeDocument/2006/relationships/oleObject" Target="../embeddings/oleObject134.bin"/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1.bin"/><Relationship Id="rId12" Type="http://schemas.openxmlformats.org/officeDocument/2006/relationships/image" Target="../media/image1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41.wmf"/><Relationship Id="rId11" Type="http://schemas.openxmlformats.org/officeDocument/2006/relationships/oleObject" Target="../embeddings/oleObject133.bin"/><Relationship Id="rId5" Type="http://schemas.openxmlformats.org/officeDocument/2006/relationships/oleObject" Target="../embeddings/oleObject130.bin"/><Relationship Id="rId15" Type="http://schemas.openxmlformats.org/officeDocument/2006/relationships/image" Target="../media/image146.png"/><Relationship Id="rId10" Type="http://schemas.openxmlformats.org/officeDocument/2006/relationships/image" Target="../media/image143.wmf"/><Relationship Id="rId4" Type="http://schemas.openxmlformats.org/officeDocument/2006/relationships/image" Target="../media/image140.wmf"/><Relationship Id="rId9" Type="http://schemas.openxmlformats.org/officeDocument/2006/relationships/oleObject" Target="../embeddings/oleObject132.bin"/><Relationship Id="rId14" Type="http://schemas.openxmlformats.org/officeDocument/2006/relationships/image" Target="../media/image14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1.xml"/><Relationship Id="rId2" Type="http://schemas.openxmlformats.org/officeDocument/2006/relationships/slide" Target="slide10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1.xml"/><Relationship Id="rId5" Type="http://schemas.openxmlformats.org/officeDocument/2006/relationships/slide" Target="slide77.xml"/><Relationship Id="rId4" Type="http://schemas.openxmlformats.org/officeDocument/2006/relationships/slide" Target="slide95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13" Type="http://schemas.openxmlformats.org/officeDocument/2006/relationships/oleObject" Target="../embeddings/oleObject140.bin"/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37.bin"/><Relationship Id="rId12" Type="http://schemas.openxmlformats.org/officeDocument/2006/relationships/image" Target="../media/image1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48.wmf"/><Relationship Id="rId11" Type="http://schemas.openxmlformats.org/officeDocument/2006/relationships/oleObject" Target="../embeddings/oleObject139.bin"/><Relationship Id="rId5" Type="http://schemas.openxmlformats.org/officeDocument/2006/relationships/oleObject" Target="../embeddings/oleObject136.bin"/><Relationship Id="rId10" Type="http://schemas.openxmlformats.org/officeDocument/2006/relationships/image" Target="../media/image131.wmf"/><Relationship Id="rId4" Type="http://schemas.openxmlformats.org/officeDocument/2006/relationships/image" Target="../media/image147.wmf"/><Relationship Id="rId9" Type="http://schemas.openxmlformats.org/officeDocument/2006/relationships/oleObject" Target="../embeddings/oleObject138.bin"/><Relationship Id="rId14" Type="http://schemas.openxmlformats.org/officeDocument/2006/relationships/image" Target="../media/image149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3" Type="http://schemas.openxmlformats.org/officeDocument/2006/relationships/oleObject" Target="../embeddings/oleObject141.bin"/><Relationship Id="rId7" Type="http://schemas.openxmlformats.org/officeDocument/2006/relationships/oleObject" Target="../embeddings/oleObject1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51.wmf"/><Relationship Id="rId5" Type="http://schemas.openxmlformats.org/officeDocument/2006/relationships/oleObject" Target="../embeddings/oleObject142.bin"/><Relationship Id="rId4" Type="http://schemas.openxmlformats.org/officeDocument/2006/relationships/image" Target="../media/image150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13" Type="http://schemas.openxmlformats.org/officeDocument/2006/relationships/oleObject" Target="../embeddings/oleObject149.bin"/><Relationship Id="rId18" Type="http://schemas.openxmlformats.org/officeDocument/2006/relationships/image" Target="../media/image160.wmf"/><Relationship Id="rId3" Type="http://schemas.openxmlformats.org/officeDocument/2006/relationships/oleObject" Target="../embeddings/oleObject144.bin"/><Relationship Id="rId7" Type="http://schemas.openxmlformats.org/officeDocument/2006/relationships/oleObject" Target="../embeddings/oleObject146.bin"/><Relationship Id="rId12" Type="http://schemas.openxmlformats.org/officeDocument/2006/relationships/image" Target="../media/image157.wmf"/><Relationship Id="rId17" Type="http://schemas.openxmlformats.org/officeDocument/2006/relationships/oleObject" Target="../embeddings/oleObject15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9.wmf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54.wmf"/><Relationship Id="rId11" Type="http://schemas.openxmlformats.org/officeDocument/2006/relationships/oleObject" Target="../embeddings/oleObject148.bin"/><Relationship Id="rId5" Type="http://schemas.openxmlformats.org/officeDocument/2006/relationships/oleObject" Target="../embeddings/oleObject145.bin"/><Relationship Id="rId15" Type="http://schemas.openxmlformats.org/officeDocument/2006/relationships/oleObject" Target="../embeddings/oleObject150.bin"/><Relationship Id="rId10" Type="http://schemas.openxmlformats.org/officeDocument/2006/relationships/image" Target="../media/image156.wmf"/><Relationship Id="rId4" Type="http://schemas.openxmlformats.org/officeDocument/2006/relationships/image" Target="../media/image153.wmf"/><Relationship Id="rId9" Type="http://schemas.openxmlformats.org/officeDocument/2006/relationships/oleObject" Target="../embeddings/oleObject147.bin"/><Relationship Id="rId14" Type="http://schemas.openxmlformats.org/officeDocument/2006/relationships/image" Target="../media/image158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2.bin"/><Relationship Id="rId7" Type="http://schemas.openxmlformats.org/officeDocument/2006/relationships/image" Target="../media/image16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54.wmf"/><Relationship Id="rId5" Type="http://schemas.openxmlformats.org/officeDocument/2006/relationships/oleObject" Target="../embeddings/oleObject153.bin"/><Relationship Id="rId4" Type="http://schemas.openxmlformats.org/officeDocument/2006/relationships/image" Target="../media/image153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16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13" Type="http://schemas.openxmlformats.org/officeDocument/2006/relationships/oleObject" Target="../embeddings/oleObject160.bin"/><Relationship Id="rId18" Type="http://schemas.openxmlformats.org/officeDocument/2006/relationships/image" Target="../media/image170.wmf"/><Relationship Id="rId3" Type="http://schemas.openxmlformats.org/officeDocument/2006/relationships/oleObject" Target="../embeddings/oleObject155.bin"/><Relationship Id="rId21" Type="http://schemas.openxmlformats.org/officeDocument/2006/relationships/oleObject" Target="../embeddings/oleObject164.bin"/><Relationship Id="rId7" Type="http://schemas.openxmlformats.org/officeDocument/2006/relationships/oleObject" Target="../embeddings/oleObject157.bin"/><Relationship Id="rId12" Type="http://schemas.openxmlformats.org/officeDocument/2006/relationships/image" Target="../media/image167.wmf"/><Relationship Id="rId17" Type="http://schemas.openxmlformats.org/officeDocument/2006/relationships/oleObject" Target="../embeddings/oleObject16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9.wmf"/><Relationship Id="rId20" Type="http://schemas.openxmlformats.org/officeDocument/2006/relationships/image" Target="../media/image171.wmf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64.wmf"/><Relationship Id="rId11" Type="http://schemas.openxmlformats.org/officeDocument/2006/relationships/oleObject" Target="../embeddings/oleObject159.bin"/><Relationship Id="rId5" Type="http://schemas.openxmlformats.org/officeDocument/2006/relationships/oleObject" Target="../embeddings/oleObject156.bin"/><Relationship Id="rId15" Type="http://schemas.openxmlformats.org/officeDocument/2006/relationships/oleObject" Target="../embeddings/oleObject161.bin"/><Relationship Id="rId10" Type="http://schemas.openxmlformats.org/officeDocument/2006/relationships/image" Target="../media/image166.wmf"/><Relationship Id="rId19" Type="http://schemas.openxmlformats.org/officeDocument/2006/relationships/oleObject" Target="../embeddings/oleObject163.bin"/><Relationship Id="rId4" Type="http://schemas.openxmlformats.org/officeDocument/2006/relationships/image" Target="../media/image163.wmf"/><Relationship Id="rId9" Type="http://schemas.openxmlformats.org/officeDocument/2006/relationships/oleObject" Target="../embeddings/oleObject158.bin"/><Relationship Id="rId14" Type="http://schemas.openxmlformats.org/officeDocument/2006/relationships/image" Target="../media/image168.wmf"/><Relationship Id="rId22" Type="http://schemas.openxmlformats.org/officeDocument/2006/relationships/image" Target="../media/image172.w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wmf"/><Relationship Id="rId3" Type="http://schemas.openxmlformats.org/officeDocument/2006/relationships/oleObject" Target="../embeddings/oleObject165.bin"/><Relationship Id="rId7" Type="http://schemas.openxmlformats.org/officeDocument/2006/relationships/oleObject" Target="../embeddings/oleObject167.bin"/><Relationship Id="rId12" Type="http://schemas.openxmlformats.org/officeDocument/2006/relationships/image" Target="../media/image17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74.wmf"/><Relationship Id="rId11" Type="http://schemas.openxmlformats.org/officeDocument/2006/relationships/oleObject" Target="../embeddings/oleObject169.bin"/><Relationship Id="rId5" Type="http://schemas.openxmlformats.org/officeDocument/2006/relationships/oleObject" Target="../embeddings/oleObject166.bin"/><Relationship Id="rId10" Type="http://schemas.openxmlformats.org/officeDocument/2006/relationships/image" Target="../media/image176.wmf"/><Relationship Id="rId4" Type="http://schemas.openxmlformats.org/officeDocument/2006/relationships/image" Target="../media/image173.wmf"/><Relationship Id="rId9" Type="http://schemas.openxmlformats.org/officeDocument/2006/relationships/oleObject" Target="../embeddings/oleObject168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13" Type="http://schemas.openxmlformats.org/officeDocument/2006/relationships/oleObject" Target="../embeddings/oleObject175.bin"/><Relationship Id="rId18" Type="http://schemas.openxmlformats.org/officeDocument/2006/relationships/image" Target="../media/image175.wmf"/><Relationship Id="rId3" Type="http://schemas.openxmlformats.org/officeDocument/2006/relationships/oleObject" Target="../embeddings/oleObject170.bin"/><Relationship Id="rId21" Type="http://schemas.openxmlformats.org/officeDocument/2006/relationships/oleObject" Target="../embeddings/oleObject179.bin"/><Relationship Id="rId7" Type="http://schemas.openxmlformats.org/officeDocument/2006/relationships/oleObject" Target="../embeddings/oleObject172.bin"/><Relationship Id="rId12" Type="http://schemas.openxmlformats.org/officeDocument/2006/relationships/image" Target="../media/image182.wmf"/><Relationship Id="rId17" Type="http://schemas.openxmlformats.org/officeDocument/2006/relationships/oleObject" Target="../embeddings/oleObject17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4.wmf"/><Relationship Id="rId20" Type="http://schemas.openxmlformats.org/officeDocument/2006/relationships/image" Target="../media/image185.wmf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79.wmf"/><Relationship Id="rId11" Type="http://schemas.openxmlformats.org/officeDocument/2006/relationships/oleObject" Target="../embeddings/oleObject174.bin"/><Relationship Id="rId5" Type="http://schemas.openxmlformats.org/officeDocument/2006/relationships/oleObject" Target="../embeddings/oleObject171.bin"/><Relationship Id="rId15" Type="http://schemas.openxmlformats.org/officeDocument/2006/relationships/oleObject" Target="../embeddings/oleObject176.bin"/><Relationship Id="rId10" Type="http://schemas.openxmlformats.org/officeDocument/2006/relationships/image" Target="../media/image181.wmf"/><Relationship Id="rId19" Type="http://schemas.openxmlformats.org/officeDocument/2006/relationships/oleObject" Target="../embeddings/oleObject178.bin"/><Relationship Id="rId4" Type="http://schemas.openxmlformats.org/officeDocument/2006/relationships/image" Target="../media/image178.wmf"/><Relationship Id="rId9" Type="http://schemas.openxmlformats.org/officeDocument/2006/relationships/oleObject" Target="../embeddings/oleObject173.bin"/><Relationship Id="rId14" Type="http://schemas.openxmlformats.org/officeDocument/2006/relationships/image" Target="../media/image183.wmf"/><Relationship Id="rId22" Type="http://schemas.openxmlformats.org/officeDocument/2006/relationships/image" Target="../media/image186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wmf"/><Relationship Id="rId3" Type="http://schemas.openxmlformats.org/officeDocument/2006/relationships/oleObject" Target="../embeddings/oleObject180.bin"/><Relationship Id="rId7" Type="http://schemas.openxmlformats.org/officeDocument/2006/relationships/oleObject" Target="../embeddings/oleObject182.bin"/><Relationship Id="rId12" Type="http://schemas.openxmlformats.org/officeDocument/2006/relationships/image" Target="../media/image19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88.wmf"/><Relationship Id="rId11" Type="http://schemas.openxmlformats.org/officeDocument/2006/relationships/oleObject" Target="../embeddings/oleObject184.bin"/><Relationship Id="rId5" Type="http://schemas.openxmlformats.org/officeDocument/2006/relationships/oleObject" Target="../embeddings/oleObject181.bin"/><Relationship Id="rId10" Type="http://schemas.openxmlformats.org/officeDocument/2006/relationships/image" Target="../media/image190.wmf"/><Relationship Id="rId4" Type="http://schemas.openxmlformats.org/officeDocument/2006/relationships/image" Target="../media/image187.wmf"/><Relationship Id="rId9" Type="http://schemas.openxmlformats.org/officeDocument/2006/relationships/oleObject" Target="../embeddings/oleObject183.bin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wmf"/><Relationship Id="rId13" Type="http://schemas.openxmlformats.org/officeDocument/2006/relationships/oleObject" Target="../embeddings/oleObject190.bin"/><Relationship Id="rId3" Type="http://schemas.openxmlformats.org/officeDocument/2006/relationships/oleObject" Target="../embeddings/oleObject185.bin"/><Relationship Id="rId7" Type="http://schemas.openxmlformats.org/officeDocument/2006/relationships/oleObject" Target="../embeddings/oleObject187.bin"/><Relationship Id="rId12" Type="http://schemas.openxmlformats.org/officeDocument/2006/relationships/image" Target="../media/image196.wmf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98.wmf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93.wmf"/><Relationship Id="rId11" Type="http://schemas.openxmlformats.org/officeDocument/2006/relationships/oleObject" Target="../embeddings/oleObject189.bin"/><Relationship Id="rId5" Type="http://schemas.openxmlformats.org/officeDocument/2006/relationships/oleObject" Target="../embeddings/oleObject186.bin"/><Relationship Id="rId15" Type="http://schemas.openxmlformats.org/officeDocument/2006/relationships/oleObject" Target="../embeddings/oleObject191.bin"/><Relationship Id="rId10" Type="http://schemas.openxmlformats.org/officeDocument/2006/relationships/image" Target="../media/image195.wmf"/><Relationship Id="rId4" Type="http://schemas.openxmlformats.org/officeDocument/2006/relationships/image" Target="../media/image192.wmf"/><Relationship Id="rId9" Type="http://schemas.openxmlformats.org/officeDocument/2006/relationships/oleObject" Target="../embeddings/oleObject188.bin"/><Relationship Id="rId14" Type="http://schemas.openxmlformats.org/officeDocument/2006/relationships/image" Target="../media/image197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199.w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wmf"/><Relationship Id="rId13" Type="http://schemas.openxmlformats.org/officeDocument/2006/relationships/oleObject" Target="../embeddings/oleObject198.bin"/><Relationship Id="rId18" Type="http://schemas.openxmlformats.org/officeDocument/2006/relationships/image" Target="../media/image207.wmf"/><Relationship Id="rId3" Type="http://schemas.openxmlformats.org/officeDocument/2006/relationships/oleObject" Target="../embeddings/oleObject193.bin"/><Relationship Id="rId7" Type="http://schemas.openxmlformats.org/officeDocument/2006/relationships/oleObject" Target="../embeddings/oleObject195.bin"/><Relationship Id="rId12" Type="http://schemas.openxmlformats.org/officeDocument/2006/relationships/image" Target="../media/image204.wmf"/><Relationship Id="rId17" Type="http://schemas.openxmlformats.org/officeDocument/2006/relationships/oleObject" Target="../embeddings/oleObject200.bin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206.wmf"/><Relationship Id="rId20" Type="http://schemas.openxmlformats.org/officeDocument/2006/relationships/image" Target="../media/image208.wmf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01.wmf"/><Relationship Id="rId11" Type="http://schemas.openxmlformats.org/officeDocument/2006/relationships/oleObject" Target="../embeddings/oleObject197.bin"/><Relationship Id="rId5" Type="http://schemas.openxmlformats.org/officeDocument/2006/relationships/oleObject" Target="../embeddings/oleObject194.bin"/><Relationship Id="rId15" Type="http://schemas.openxmlformats.org/officeDocument/2006/relationships/oleObject" Target="../embeddings/oleObject199.bin"/><Relationship Id="rId10" Type="http://schemas.openxmlformats.org/officeDocument/2006/relationships/image" Target="../media/image203.wmf"/><Relationship Id="rId19" Type="http://schemas.openxmlformats.org/officeDocument/2006/relationships/oleObject" Target="../embeddings/oleObject201.bin"/><Relationship Id="rId4" Type="http://schemas.openxmlformats.org/officeDocument/2006/relationships/image" Target="../media/image200.wmf"/><Relationship Id="rId9" Type="http://schemas.openxmlformats.org/officeDocument/2006/relationships/oleObject" Target="../embeddings/oleObject196.bin"/><Relationship Id="rId14" Type="http://schemas.openxmlformats.org/officeDocument/2006/relationships/image" Target="../media/image205.w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wmf"/><Relationship Id="rId3" Type="http://schemas.openxmlformats.org/officeDocument/2006/relationships/oleObject" Target="../embeddings/oleObject202.bin"/><Relationship Id="rId7" Type="http://schemas.openxmlformats.org/officeDocument/2006/relationships/oleObject" Target="../embeddings/oleObject204.bin"/><Relationship Id="rId12" Type="http://schemas.openxmlformats.org/officeDocument/2006/relationships/image" Target="../media/image213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10.wmf"/><Relationship Id="rId11" Type="http://schemas.openxmlformats.org/officeDocument/2006/relationships/oleObject" Target="../embeddings/oleObject206.bin"/><Relationship Id="rId5" Type="http://schemas.openxmlformats.org/officeDocument/2006/relationships/oleObject" Target="../embeddings/oleObject203.bin"/><Relationship Id="rId10" Type="http://schemas.openxmlformats.org/officeDocument/2006/relationships/image" Target="../media/image212.wmf"/><Relationship Id="rId4" Type="http://schemas.openxmlformats.org/officeDocument/2006/relationships/image" Target="../media/image209.wmf"/><Relationship Id="rId9" Type="http://schemas.openxmlformats.org/officeDocument/2006/relationships/oleObject" Target="../embeddings/oleObject20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wmf"/><Relationship Id="rId3" Type="http://schemas.openxmlformats.org/officeDocument/2006/relationships/oleObject" Target="../embeddings/oleObject207.bin"/><Relationship Id="rId7" Type="http://schemas.openxmlformats.org/officeDocument/2006/relationships/oleObject" Target="../embeddings/oleObject209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15.wmf"/><Relationship Id="rId5" Type="http://schemas.openxmlformats.org/officeDocument/2006/relationships/oleObject" Target="../embeddings/oleObject208.bin"/><Relationship Id="rId10" Type="http://schemas.openxmlformats.org/officeDocument/2006/relationships/image" Target="../media/image217.wmf"/><Relationship Id="rId4" Type="http://schemas.openxmlformats.org/officeDocument/2006/relationships/image" Target="../media/image214.wmf"/><Relationship Id="rId9" Type="http://schemas.openxmlformats.org/officeDocument/2006/relationships/oleObject" Target="../embeddings/oleObject210.bin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wmf"/><Relationship Id="rId13" Type="http://schemas.openxmlformats.org/officeDocument/2006/relationships/oleObject" Target="../embeddings/oleObject216.bin"/><Relationship Id="rId3" Type="http://schemas.openxmlformats.org/officeDocument/2006/relationships/oleObject" Target="../embeddings/oleObject211.bin"/><Relationship Id="rId7" Type="http://schemas.openxmlformats.org/officeDocument/2006/relationships/oleObject" Target="../embeddings/oleObject213.bin"/><Relationship Id="rId12" Type="http://schemas.openxmlformats.org/officeDocument/2006/relationships/image" Target="../media/image221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19.wmf"/><Relationship Id="rId11" Type="http://schemas.openxmlformats.org/officeDocument/2006/relationships/oleObject" Target="../embeddings/oleObject215.bin"/><Relationship Id="rId5" Type="http://schemas.openxmlformats.org/officeDocument/2006/relationships/oleObject" Target="../embeddings/oleObject212.bin"/><Relationship Id="rId10" Type="http://schemas.openxmlformats.org/officeDocument/2006/relationships/image" Target="../media/image220.wmf"/><Relationship Id="rId4" Type="http://schemas.openxmlformats.org/officeDocument/2006/relationships/image" Target="../media/image218.wmf"/><Relationship Id="rId9" Type="http://schemas.openxmlformats.org/officeDocument/2006/relationships/oleObject" Target="../embeddings/oleObject214.bin"/><Relationship Id="rId14" Type="http://schemas.openxmlformats.org/officeDocument/2006/relationships/image" Target="../media/image222.w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wmf"/><Relationship Id="rId3" Type="http://schemas.openxmlformats.org/officeDocument/2006/relationships/oleObject" Target="../embeddings/oleObject217.bin"/><Relationship Id="rId7" Type="http://schemas.openxmlformats.org/officeDocument/2006/relationships/oleObject" Target="../embeddings/oleObject219.bin"/><Relationship Id="rId12" Type="http://schemas.openxmlformats.org/officeDocument/2006/relationships/image" Target="../media/image227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24.wmf"/><Relationship Id="rId11" Type="http://schemas.openxmlformats.org/officeDocument/2006/relationships/oleObject" Target="../embeddings/oleObject221.bin"/><Relationship Id="rId5" Type="http://schemas.openxmlformats.org/officeDocument/2006/relationships/oleObject" Target="../embeddings/oleObject218.bin"/><Relationship Id="rId10" Type="http://schemas.openxmlformats.org/officeDocument/2006/relationships/image" Target="../media/image226.wmf"/><Relationship Id="rId4" Type="http://schemas.openxmlformats.org/officeDocument/2006/relationships/image" Target="../media/image223.wmf"/><Relationship Id="rId9" Type="http://schemas.openxmlformats.org/officeDocument/2006/relationships/oleObject" Target="../embeddings/oleObject220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29.wmf"/><Relationship Id="rId5" Type="http://schemas.openxmlformats.org/officeDocument/2006/relationships/oleObject" Target="../embeddings/oleObject223.bin"/><Relationship Id="rId4" Type="http://schemas.openxmlformats.org/officeDocument/2006/relationships/image" Target="../media/image228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4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31.wmf"/><Relationship Id="rId5" Type="http://schemas.openxmlformats.org/officeDocument/2006/relationships/oleObject" Target="../embeddings/oleObject225.bin"/><Relationship Id="rId4" Type="http://schemas.openxmlformats.org/officeDocument/2006/relationships/image" Target="../media/image230.w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wmf"/><Relationship Id="rId3" Type="http://schemas.openxmlformats.org/officeDocument/2006/relationships/oleObject" Target="../embeddings/oleObject226.bin"/><Relationship Id="rId7" Type="http://schemas.openxmlformats.org/officeDocument/2006/relationships/oleObject" Target="../embeddings/oleObject228.bin"/><Relationship Id="rId12" Type="http://schemas.openxmlformats.org/officeDocument/2006/relationships/image" Target="../media/image235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32.wmf"/><Relationship Id="rId11" Type="http://schemas.openxmlformats.org/officeDocument/2006/relationships/oleObject" Target="../embeddings/oleObject230.bin"/><Relationship Id="rId5" Type="http://schemas.openxmlformats.org/officeDocument/2006/relationships/oleObject" Target="../embeddings/oleObject227.bin"/><Relationship Id="rId10" Type="http://schemas.openxmlformats.org/officeDocument/2006/relationships/image" Target="../media/image234.wmf"/><Relationship Id="rId4" Type="http://schemas.openxmlformats.org/officeDocument/2006/relationships/image" Target="../media/image191.wmf"/><Relationship Id="rId9" Type="http://schemas.openxmlformats.org/officeDocument/2006/relationships/oleObject" Target="../embeddings/oleObject229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236.wmf"/><Relationship Id="rId5" Type="http://schemas.openxmlformats.org/officeDocument/2006/relationships/oleObject" Target="../embeddings/oleObject232.bin"/><Relationship Id="rId4" Type="http://schemas.openxmlformats.org/officeDocument/2006/relationships/image" Target="../media/image201.w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3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38.wmf"/><Relationship Id="rId5" Type="http://schemas.openxmlformats.org/officeDocument/2006/relationships/oleObject" Target="../embeddings/oleObject234.bin"/><Relationship Id="rId4" Type="http://schemas.openxmlformats.org/officeDocument/2006/relationships/image" Target="../media/image237.w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5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40.wmf"/><Relationship Id="rId5" Type="http://schemas.openxmlformats.org/officeDocument/2006/relationships/oleObject" Target="../embeddings/oleObject236.bin"/><Relationship Id="rId4" Type="http://schemas.openxmlformats.org/officeDocument/2006/relationships/image" Target="../media/image23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wmf"/><Relationship Id="rId13" Type="http://schemas.openxmlformats.org/officeDocument/2006/relationships/oleObject" Target="../embeddings/oleObject242.bin"/><Relationship Id="rId3" Type="http://schemas.openxmlformats.org/officeDocument/2006/relationships/oleObject" Target="../embeddings/oleObject237.bin"/><Relationship Id="rId7" Type="http://schemas.openxmlformats.org/officeDocument/2006/relationships/oleObject" Target="../embeddings/oleObject239.bin"/><Relationship Id="rId12" Type="http://schemas.openxmlformats.org/officeDocument/2006/relationships/image" Target="../media/image245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42.wmf"/><Relationship Id="rId11" Type="http://schemas.openxmlformats.org/officeDocument/2006/relationships/oleObject" Target="../embeddings/oleObject241.bin"/><Relationship Id="rId5" Type="http://schemas.openxmlformats.org/officeDocument/2006/relationships/oleObject" Target="../embeddings/oleObject238.bin"/><Relationship Id="rId10" Type="http://schemas.openxmlformats.org/officeDocument/2006/relationships/image" Target="../media/image244.wmf"/><Relationship Id="rId4" Type="http://schemas.openxmlformats.org/officeDocument/2006/relationships/image" Target="../media/image241.wmf"/><Relationship Id="rId9" Type="http://schemas.openxmlformats.org/officeDocument/2006/relationships/oleObject" Target="../embeddings/oleObject240.bin"/><Relationship Id="rId14" Type="http://schemas.openxmlformats.org/officeDocument/2006/relationships/image" Target="../media/image246.w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3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48.wmf"/><Relationship Id="rId5" Type="http://schemas.openxmlformats.org/officeDocument/2006/relationships/oleObject" Target="../embeddings/oleObject244.bin"/><Relationship Id="rId4" Type="http://schemas.openxmlformats.org/officeDocument/2006/relationships/image" Target="../media/image247.w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5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6.vml"/><Relationship Id="rId4" Type="http://schemas.openxmlformats.org/officeDocument/2006/relationships/image" Target="../media/image249.w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6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7.vml"/><Relationship Id="rId4" Type="http://schemas.openxmlformats.org/officeDocument/2006/relationships/image" Target="../media/image250.w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7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52.wmf"/><Relationship Id="rId5" Type="http://schemas.openxmlformats.org/officeDocument/2006/relationships/oleObject" Target="../embeddings/oleObject248.bin"/><Relationship Id="rId4" Type="http://schemas.openxmlformats.org/officeDocument/2006/relationships/image" Target="../media/image251.wmf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wmf"/><Relationship Id="rId3" Type="http://schemas.openxmlformats.org/officeDocument/2006/relationships/oleObject" Target="../embeddings/oleObject249.bin"/><Relationship Id="rId7" Type="http://schemas.openxmlformats.org/officeDocument/2006/relationships/oleObject" Target="../embeddings/oleObject25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54.wmf"/><Relationship Id="rId5" Type="http://schemas.openxmlformats.org/officeDocument/2006/relationships/oleObject" Target="../embeddings/oleObject250.bin"/><Relationship Id="rId4" Type="http://schemas.openxmlformats.org/officeDocument/2006/relationships/image" Target="../media/image253.wmf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wmf"/><Relationship Id="rId3" Type="http://schemas.openxmlformats.org/officeDocument/2006/relationships/oleObject" Target="../embeddings/oleObject252.bin"/><Relationship Id="rId7" Type="http://schemas.openxmlformats.org/officeDocument/2006/relationships/oleObject" Target="../embeddings/oleObject254.bin"/><Relationship Id="rId12" Type="http://schemas.openxmlformats.org/officeDocument/2006/relationships/image" Target="../media/image260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57.wmf"/><Relationship Id="rId11" Type="http://schemas.openxmlformats.org/officeDocument/2006/relationships/oleObject" Target="../embeddings/oleObject256.bin"/><Relationship Id="rId5" Type="http://schemas.openxmlformats.org/officeDocument/2006/relationships/oleObject" Target="../embeddings/oleObject253.bin"/><Relationship Id="rId10" Type="http://schemas.openxmlformats.org/officeDocument/2006/relationships/image" Target="../media/image259.wmf"/><Relationship Id="rId4" Type="http://schemas.openxmlformats.org/officeDocument/2006/relationships/image" Target="../media/image256.wmf"/><Relationship Id="rId9" Type="http://schemas.openxmlformats.org/officeDocument/2006/relationships/oleObject" Target="../embeddings/oleObject255.bin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0.bin"/><Relationship Id="rId3" Type="http://schemas.openxmlformats.org/officeDocument/2006/relationships/oleObject" Target="../embeddings/oleObject257.bin"/><Relationship Id="rId7" Type="http://schemas.openxmlformats.org/officeDocument/2006/relationships/oleObject" Target="../embeddings/oleObject259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262.wmf"/><Relationship Id="rId5" Type="http://schemas.openxmlformats.org/officeDocument/2006/relationships/oleObject" Target="../embeddings/oleObject258.bin"/><Relationship Id="rId4" Type="http://schemas.openxmlformats.org/officeDocument/2006/relationships/image" Target="../media/image261.wmf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04664"/>
            <a:ext cx="8001000" cy="2781300"/>
          </a:xfrm>
        </p:spPr>
        <p:txBody>
          <a:bodyPr/>
          <a:lstStyle/>
          <a:p>
            <a:pPr algn="ctr" rtl="1"/>
            <a:br>
              <a:rPr lang="ar-SA" sz="6000" dirty="0">
                <a:cs typeface="Titr" pitchFamily="2" charset="-78"/>
              </a:rPr>
            </a:br>
            <a:r>
              <a:rPr lang="ar-SA" sz="6600" dirty="0">
                <a:cs typeface="Titr" pitchFamily="2" charset="-78"/>
              </a:rPr>
              <a:t>دانشگاه </a:t>
            </a:r>
            <a:r>
              <a:rPr lang="fa-IR" sz="6600" dirty="0">
                <a:cs typeface="Titr" pitchFamily="2" charset="-78"/>
              </a:rPr>
              <a:t>فنی حرفه ای</a:t>
            </a:r>
            <a:br>
              <a:rPr lang="fa-IR" sz="6600" dirty="0">
                <a:cs typeface="Titr" pitchFamily="2" charset="-78"/>
              </a:rPr>
            </a:br>
            <a:br>
              <a:rPr lang="ar-SA" sz="3200" dirty="0">
                <a:cs typeface="Titr" pitchFamily="2" charset="-78"/>
              </a:rPr>
            </a:br>
            <a:r>
              <a:rPr lang="ar-SA" dirty="0">
                <a:solidFill>
                  <a:schemeClr val="tx1"/>
                </a:solidFill>
                <a:cs typeface="Mitra" pitchFamily="2" charset="-78"/>
              </a:rPr>
              <a:t> </a:t>
            </a:r>
            <a:r>
              <a:rPr lang="ar-SA" sz="4400" dirty="0">
                <a:cs typeface="Titr" pitchFamily="2" charset="-78"/>
              </a:rPr>
              <a:t>رياضي عمومي ( 1 )</a:t>
            </a:r>
            <a:r>
              <a:rPr lang="ar-SA" sz="6000" dirty="0"/>
              <a:t> </a:t>
            </a:r>
            <a:endParaRPr lang="en-US" sz="6000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447800" y="3860800"/>
            <a:ext cx="72390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rtl="1">
              <a:spcBef>
                <a:spcPct val="50000"/>
              </a:spcBef>
            </a:pPr>
            <a:r>
              <a:rPr lang="fa-IR" sz="2000" b="0" dirty="0">
                <a:solidFill>
                  <a:schemeClr val="tx2"/>
                </a:solidFill>
                <a:latin typeface="Book Antiqua" pitchFamily="18" charset="0"/>
                <a:cs typeface="Titr" pitchFamily="2" charset="-78"/>
              </a:rPr>
              <a:t>    سه واحد درسی برای      </a:t>
            </a:r>
          </a:p>
          <a:p>
            <a:pPr algn="ctr" rtl="1">
              <a:spcBef>
                <a:spcPct val="50000"/>
              </a:spcBef>
            </a:pPr>
            <a:r>
              <a:rPr lang="fa-IR" sz="3400" b="0" dirty="0">
                <a:solidFill>
                  <a:schemeClr val="tx2"/>
                </a:solidFill>
                <a:latin typeface="Book Antiqua" pitchFamily="18" charset="0"/>
                <a:cs typeface="Titr" pitchFamily="2" charset="-78"/>
              </a:rPr>
              <a:t> </a:t>
            </a:r>
            <a:r>
              <a:rPr lang="ar-SA" sz="3400" b="0" dirty="0">
                <a:solidFill>
                  <a:schemeClr val="tx2"/>
                </a:solidFill>
                <a:latin typeface="Book Antiqua" pitchFamily="18" charset="0"/>
                <a:cs typeface="Titr" pitchFamily="2" charset="-78"/>
              </a:rPr>
              <a:t>رشتة</a:t>
            </a:r>
            <a:r>
              <a:rPr lang="ar-SA" sz="3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Titr" pitchFamily="2" charset="-78"/>
              </a:rPr>
              <a:t> </a:t>
            </a:r>
            <a:r>
              <a:rPr lang="fa-IR" sz="3400" b="0" dirty="0">
                <a:solidFill>
                  <a:schemeClr val="tx2"/>
                </a:solidFill>
                <a:latin typeface="Book Antiqua" pitchFamily="18" charset="0"/>
                <a:cs typeface="Titr" pitchFamily="2" charset="-78"/>
              </a:rPr>
              <a:t>ساختمان- برق</a:t>
            </a:r>
          </a:p>
          <a:p>
            <a:pPr algn="ctr" rtl="1">
              <a:spcBef>
                <a:spcPct val="50000"/>
              </a:spcBef>
            </a:pPr>
            <a:r>
              <a:rPr lang="fa-IR" sz="2200" b="0" dirty="0">
                <a:solidFill>
                  <a:schemeClr val="tx2"/>
                </a:solidFill>
                <a:latin typeface="Book Antiqua" pitchFamily="18" charset="0"/>
                <a:cs typeface="Titr" pitchFamily="2" charset="-78"/>
              </a:rPr>
              <a:t>مدرس: محسن یاوری</a:t>
            </a:r>
            <a:endParaRPr lang="en-US" sz="2200" b="0" dirty="0">
              <a:solidFill>
                <a:schemeClr val="tx2"/>
              </a:solidFill>
              <a:latin typeface="Book Antiqua" pitchFamily="18" charset="0"/>
              <a:cs typeface="Titr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4064000"/>
            <a:ext cx="685800" cy="455613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19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4884738"/>
            <a:ext cx="685800" cy="458787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5708650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762000" y="1476375"/>
            <a:ext cx="7772400" cy="4760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اول :  تعريف مشتق</a:t>
            </a:r>
            <a:endParaRPr lang="fa-IR" sz="360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دوم : قضايای مشتق</a:t>
            </a: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سوم :  مشتق توابع مرکب و ضمنی  </a:t>
            </a: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چهارم : مشتق توابع مثلثاتی</a:t>
            </a: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پنجم : مشتق وارون يک تابع</a:t>
            </a: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ششم : توابع هيپربوليک و مشتق آنها</a:t>
            </a:r>
            <a:endParaRPr lang="en-US" sz="3600">
              <a:solidFill>
                <a:schemeClr val="tx2"/>
              </a:solidFill>
              <a:latin typeface="Times New Roman" pitchFamily="18" charset="0"/>
              <a:cs typeface="Mitra" pitchFamily="2" charset="-78"/>
            </a:endParaRPr>
          </a:p>
        </p:txBody>
      </p:sp>
      <p:sp>
        <p:nvSpPr>
          <p:cNvPr id="60422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3257550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3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2419350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4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1597025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977900" y="339725"/>
            <a:ext cx="77724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tr" pitchFamily="2" charset="-78"/>
              </a:rPr>
              <a:t>فهرست فصل ششم ( مشتق )</a:t>
            </a: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tr" pitchFamily="2" charset="-78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nimBg="1"/>
      <p:bldP spid="60419" grpId="0" animBg="1"/>
      <p:bldP spid="60420" grpId="0" animBg="1"/>
      <p:bldP spid="60422" grpId="0" animBg="1"/>
      <p:bldP spid="60423" grpId="0" animBg="1"/>
      <p:bldP spid="60424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نمايش برداری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12707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478948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فرض کنيد                                      نمايش برداری       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                 را رسم کنيد .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12708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تمرين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12713" name="Object 9"/>
          <p:cNvGraphicFramePr>
            <a:graphicFrameLocks noChangeAspect="1"/>
          </p:cNvGraphicFramePr>
          <p:nvPr/>
        </p:nvGraphicFramePr>
        <p:xfrm>
          <a:off x="3995738" y="2133600"/>
          <a:ext cx="3175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727" name="Equation" r:id="rId3" imgW="3174840" imgH="444240" progId="Equation.3">
                  <p:embed/>
                </p:oleObj>
              </mc:Choice>
              <mc:Fallback>
                <p:oleObj name="Equation" r:id="rId3" imgW="3174840" imgH="4442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2133600"/>
                        <a:ext cx="31750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2714" name="Object 10"/>
          <p:cNvGraphicFramePr>
            <a:graphicFrameLocks noChangeAspect="1"/>
          </p:cNvGraphicFramePr>
          <p:nvPr/>
        </p:nvGraphicFramePr>
        <p:xfrm>
          <a:off x="6084888" y="2852738"/>
          <a:ext cx="24130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728" name="Equation" r:id="rId5" imgW="2412720" imgH="507960" progId="Equation.3">
                  <p:embed/>
                </p:oleObj>
              </mc:Choice>
              <mc:Fallback>
                <p:oleObj name="Equation" r:id="rId5" imgW="2412720" imgH="5079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852738"/>
                        <a:ext cx="24130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نمايش برداری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13731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46910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ع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دد مختلط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را در نظر مي گيريم عدد حقيقي و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نا منفي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را </a:t>
            </a:r>
            <a:r>
              <a:rPr lang="ar-SA" sz="2000" b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Nasim" pitchFamily="2" charset="-78"/>
              </a:rPr>
              <a:t>قدر مطلق</a:t>
            </a:r>
            <a:r>
              <a:rPr lang="fa-IR" sz="2000" b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Nasim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يا</a:t>
            </a:r>
            <a:r>
              <a:rPr lang="fa-IR" sz="2000" b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Nasim" pitchFamily="2" charset="-78"/>
              </a:rPr>
              <a:t> مدول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مي ناميم و آن را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با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نشان مي دهيم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. پس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برابر با فاصل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ة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نقط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ة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از مبدا مختصات است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.</a:t>
            </a: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13732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13733" name="Object 5"/>
          <p:cNvGraphicFramePr>
            <a:graphicFrameLocks noChangeAspect="1"/>
          </p:cNvGraphicFramePr>
          <p:nvPr/>
        </p:nvGraphicFramePr>
        <p:xfrm>
          <a:off x="7740650" y="3573463"/>
          <a:ext cx="3810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782" name="Equation" r:id="rId3" imgW="380880" imgH="431640" progId="Equation.3">
                  <p:embed/>
                </p:oleObj>
              </mc:Choice>
              <mc:Fallback>
                <p:oleObj name="Equation" r:id="rId3" imgW="38088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3573463"/>
                        <a:ext cx="3810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34" name="Object 6"/>
          <p:cNvGraphicFramePr>
            <a:graphicFrameLocks noChangeAspect="1"/>
          </p:cNvGraphicFramePr>
          <p:nvPr/>
        </p:nvGraphicFramePr>
        <p:xfrm>
          <a:off x="5735638" y="2133600"/>
          <a:ext cx="143510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783" name="Equation" r:id="rId5" imgW="1434960" imgH="342720" progId="Equation.3">
                  <p:embed/>
                </p:oleObj>
              </mc:Choice>
              <mc:Fallback>
                <p:oleObj name="Equation" r:id="rId5" imgW="1434960" imgH="3427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8" y="2133600"/>
                        <a:ext cx="1435100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35" name="Object 7"/>
          <p:cNvGraphicFramePr>
            <a:graphicFrameLocks noChangeAspect="1"/>
          </p:cNvGraphicFramePr>
          <p:nvPr/>
        </p:nvGraphicFramePr>
        <p:xfrm>
          <a:off x="6300788" y="2781300"/>
          <a:ext cx="14478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784" name="Equation" r:id="rId7" imgW="1447560" imgH="469800" progId="Equation.3">
                  <p:embed/>
                </p:oleObj>
              </mc:Choice>
              <mc:Fallback>
                <p:oleObj name="Equation" r:id="rId7" imgW="1447560" imgH="469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2781300"/>
                        <a:ext cx="1447800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36" name="Object 8"/>
          <p:cNvGraphicFramePr>
            <a:graphicFrameLocks noChangeAspect="1"/>
          </p:cNvGraphicFramePr>
          <p:nvPr/>
        </p:nvGraphicFramePr>
        <p:xfrm>
          <a:off x="3419475" y="2924175"/>
          <a:ext cx="21590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785" name="Equation" r:id="rId9" imgW="215640" imgH="228600" progId="Equation.3">
                  <p:embed/>
                </p:oleObj>
              </mc:Choice>
              <mc:Fallback>
                <p:oleObj name="Equation" r:id="rId9" imgW="21564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924175"/>
                        <a:ext cx="215900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37" name="Object 9"/>
          <p:cNvGraphicFramePr>
            <a:graphicFrameLocks noChangeAspect="1"/>
          </p:cNvGraphicFramePr>
          <p:nvPr/>
        </p:nvGraphicFramePr>
        <p:xfrm>
          <a:off x="3924300" y="4221163"/>
          <a:ext cx="20828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786" name="Equation" r:id="rId11" imgW="2082600" imgH="545760" progId="Equation.3">
                  <p:embed/>
                </p:oleObj>
              </mc:Choice>
              <mc:Fallback>
                <p:oleObj name="Equation" r:id="rId11" imgW="2082600" imgH="5457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221163"/>
                        <a:ext cx="20828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38" name="Object 10"/>
          <p:cNvGraphicFramePr>
            <a:graphicFrameLocks noChangeAspect="1"/>
          </p:cNvGraphicFramePr>
          <p:nvPr/>
        </p:nvGraphicFramePr>
        <p:xfrm>
          <a:off x="8183563" y="5229225"/>
          <a:ext cx="3810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787" name="Equation" r:id="rId13" imgW="380880" imgH="431640" progId="Equation.3">
                  <p:embed/>
                </p:oleObj>
              </mc:Choice>
              <mc:Fallback>
                <p:oleObj name="Equation" r:id="rId13" imgW="380880" imgH="431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3563" y="5229225"/>
                        <a:ext cx="3810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39" name="Object 11"/>
          <p:cNvGraphicFramePr>
            <a:graphicFrameLocks noChangeAspect="1"/>
          </p:cNvGraphicFramePr>
          <p:nvPr/>
        </p:nvGraphicFramePr>
        <p:xfrm>
          <a:off x="5651500" y="5300663"/>
          <a:ext cx="21590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788" name="Equation" r:id="rId15" imgW="215640" imgH="228600" progId="Equation.3">
                  <p:embed/>
                </p:oleObj>
              </mc:Choice>
              <mc:Fallback>
                <p:oleObj name="Equation" r:id="rId15" imgW="215640" imgH="2286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5300663"/>
                        <a:ext cx="215900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نمايش برداری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15779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4984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            </a:t>
            </a: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15780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نمودار مربوط به </a:t>
            </a:r>
            <a:r>
              <a:rPr lang="en-US" sz="2800">
                <a:solidFill>
                  <a:schemeClr val="tx2"/>
                </a:solidFill>
                <a:latin typeface="Arial" charset="0"/>
                <a:cs typeface="Sina" pitchFamily="2" charset="-78"/>
              </a:rPr>
              <a:t>| z |</a:t>
            </a:r>
          </a:p>
        </p:txBody>
      </p:sp>
      <p:pic>
        <p:nvPicPr>
          <p:cNvPr id="715785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575" y="2565400"/>
            <a:ext cx="4505325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نمايش برداری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61859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48879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فرض کنيد                  نشان دهيد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            </a:t>
            </a: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61860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تمرين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61861" name="Object 5"/>
          <p:cNvGraphicFramePr>
            <a:graphicFrameLocks noChangeAspect="1"/>
          </p:cNvGraphicFramePr>
          <p:nvPr/>
        </p:nvGraphicFramePr>
        <p:xfrm>
          <a:off x="5867400" y="2133600"/>
          <a:ext cx="143510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882" name="Equation" r:id="rId3" imgW="1434960" imgH="342720" progId="Equation.3">
                  <p:embed/>
                </p:oleObj>
              </mc:Choice>
              <mc:Fallback>
                <p:oleObj name="Equation" r:id="rId3" imgW="1434960" imgH="3427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133600"/>
                        <a:ext cx="1435100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1862" name="Object 6"/>
          <p:cNvGraphicFramePr>
            <a:graphicFrameLocks noChangeAspect="1"/>
          </p:cNvGraphicFramePr>
          <p:nvPr/>
        </p:nvGraphicFramePr>
        <p:xfrm>
          <a:off x="1581150" y="2133600"/>
          <a:ext cx="28956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883" name="Equation" r:id="rId5" imgW="2895480" imgH="431640" progId="Equation.3">
                  <p:embed/>
                </p:oleObj>
              </mc:Choice>
              <mc:Fallback>
                <p:oleObj name="Equation" r:id="rId5" imgW="289548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2133600"/>
                        <a:ext cx="28956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1863" name="Object 7"/>
          <p:cNvGraphicFramePr>
            <a:graphicFrameLocks noChangeAspect="1"/>
          </p:cNvGraphicFramePr>
          <p:nvPr/>
        </p:nvGraphicFramePr>
        <p:xfrm>
          <a:off x="3203575" y="3357563"/>
          <a:ext cx="3937000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884" name="Equation" r:id="rId7" imgW="3936960" imgH="1206360" progId="Equation.3">
                  <p:embed/>
                </p:oleObj>
              </mc:Choice>
              <mc:Fallback>
                <p:oleObj name="Equation" r:id="rId7" imgW="3936960" imgH="12063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357563"/>
                        <a:ext cx="3937000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ChangeArrowheads="1"/>
          </p:cNvSpPr>
          <p:nvPr/>
        </p:nvSpPr>
        <p:spPr bwMode="auto">
          <a:xfrm>
            <a:off x="1905000" y="2286000"/>
            <a:ext cx="72390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54691" name="Rectangle 3"/>
          <p:cNvSpPr>
            <a:spLocks noChangeArrowheads="1"/>
          </p:cNvSpPr>
          <p:nvPr/>
        </p:nvSpPr>
        <p:spPr bwMode="auto">
          <a:xfrm>
            <a:off x="1295400" y="1066800"/>
            <a:ext cx="7543800" cy="502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فصل</a:t>
            </a:r>
            <a:r>
              <a:rPr lang="ar-SA" sz="13000" b="0">
                <a:solidFill>
                  <a:schemeClr val="bg1"/>
                </a:solidFill>
                <a:latin typeface="Arial" charset="0"/>
                <a:cs typeface="mamran" pitchFamily="10" charset="-78"/>
              </a:rPr>
              <a:t>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سوم</a:t>
            </a:r>
          </a:p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بخش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چهارم</a:t>
            </a:r>
          </a:p>
        </p:txBody>
      </p:sp>
    </p:spTree>
  </p:cSld>
  <p:clrMapOvr>
    <a:masterClrMapping/>
  </p:clrMapOvr>
  <p:transition spd="med">
    <p:wheel spokes="8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نمايش مثلثاتی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18851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54721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عدد مختلط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      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در نظر مي گيريم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.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فرض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کنيم زاوية بردار   با محور    ها برابر    باشد .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در مثلث قائم الزاوي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ة    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داريم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: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بنا براين </a:t>
            </a: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0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18852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18853" name="Object 5"/>
          <p:cNvGraphicFramePr>
            <a:graphicFrameLocks noChangeAspect="1"/>
          </p:cNvGraphicFramePr>
          <p:nvPr/>
        </p:nvGraphicFramePr>
        <p:xfrm>
          <a:off x="2339975" y="4149725"/>
          <a:ext cx="5321300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04" name="Equation" r:id="rId3" imgW="5321160" imgH="1333440" progId="Equation.3">
                  <p:embed/>
                </p:oleObj>
              </mc:Choice>
              <mc:Fallback>
                <p:oleObj name="Equation" r:id="rId3" imgW="5321160" imgH="13334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149725"/>
                        <a:ext cx="5321300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854" name="Object 6"/>
          <p:cNvGraphicFramePr>
            <a:graphicFrameLocks noChangeAspect="1"/>
          </p:cNvGraphicFramePr>
          <p:nvPr/>
        </p:nvGraphicFramePr>
        <p:xfrm>
          <a:off x="5092700" y="2119313"/>
          <a:ext cx="19939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05" name="Equation" r:id="rId5" imgW="1993680" imgH="342720" progId="Equation.3">
                  <p:embed/>
                </p:oleObj>
              </mc:Choice>
              <mc:Fallback>
                <p:oleObj name="Equation" r:id="rId5" imgW="1993680" imgH="3427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700" y="2119313"/>
                        <a:ext cx="1993900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855" name="Object 7"/>
          <p:cNvGraphicFramePr>
            <a:graphicFrameLocks noChangeAspect="1"/>
          </p:cNvGraphicFramePr>
          <p:nvPr/>
        </p:nvGraphicFramePr>
        <p:xfrm>
          <a:off x="7062788" y="3602038"/>
          <a:ext cx="7747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06" name="Equation" r:id="rId7" imgW="774360" imgH="330120" progId="Equation.3">
                  <p:embed/>
                </p:oleObj>
              </mc:Choice>
              <mc:Fallback>
                <p:oleObj name="Equation" r:id="rId7" imgW="774360" imgH="3301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2788" y="3602038"/>
                        <a:ext cx="774700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858" name="Object 10"/>
          <p:cNvGraphicFramePr>
            <a:graphicFrameLocks noChangeAspect="1"/>
          </p:cNvGraphicFramePr>
          <p:nvPr/>
        </p:nvGraphicFramePr>
        <p:xfrm>
          <a:off x="1957388" y="5991225"/>
          <a:ext cx="62865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07" name="Equation" r:id="rId9" imgW="6286320" imgH="431640" progId="Equation.3">
                  <p:embed/>
                </p:oleObj>
              </mc:Choice>
              <mc:Fallback>
                <p:oleObj name="Equation" r:id="rId9" imgW="6286320" imgH="431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388" y="5991225"/>
                        <a:ext cx="62865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859" name="Object 11"/>
          <p:cNvGraphicFramePr>
            <a:graphicFrameLocks noChangeAspect="1"/>
          </p:cNvGraphicFramePr>
          <p:nvPr/>
        </p:nvGraphicFramePr>
        <p:xfrm>
          <a:off x="6659563" y="2924175"/>
          <a:ext cx="21590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08" name="Equation" r:id="rId11" imgW="215640" imgH="228600" progId="Equation.3">
                  <p:embed/>
                </p:oleObj>
              </mc:Choice>
              <mc:Fallback>
                <p:oleObj name="Equation" r:id="rId11" imgW="215640" imgH="2286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2924175"/>
                        <a:ext cx="215900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860" name="Object 12"/>
          <p:cNvGraphicFramePr>
            <a:graphicFrameLocks noChangeAspect="1"/>
          </p:cNvGraphicFramePr>
          <p:nvPr/>
        </p:nvGraphicFramePr>
        <p:xfrm>
          <a:off x="5435600" y="2924175"/>
          <a:ext cx="2286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09" name="Equation" r:id="rId13" imgW="228600" imgH="241200" progId="Equation.3">
                  <p:embed/>
                </p:oleObj>
              </mc:Choice>
              <mc:Fallback>
                <p:oleObj name="Equation" r:id="rId13" imgW="228600" imgH="2412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924175"/>
                        <a:ext cx="2286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861" name="Object 13"/>
          <p:cNvGraphicFramePr>
            <a:graphicFrameLocks noChangeAspect="1"/>
          </p:cNvGraphicFramePr>
          <p:nvPr/>
        </p:nvGraphicFramePr>
        <p:xfrm>
          <a:off x="4327525" y="2867025"/>
          <a:ext cx="2413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10" name="Equation" r:id="rId15" imgW="241200" imgH="330120" progId="Equation.3">
                  <p:embed/>
                </p:oleObj>
              </mc:Choice>
              <mc:Fallback>
                <p:oleObj name="Equation" r:id="rId15" imgW="241200" imgH="33012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7525" y="2867025"/>
                        <a:ext cx="24130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نمايش مثلثاتی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55715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55213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نمايش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عدد مختلط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      به صورت :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را نمايش </a:t>
            </a:r>
            <a:r>
              <a:rPr lang="fa-IR" sz="2000" b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Nasim" pitchFamily="2" charset="-78"/>
              </a:rPr>
              <a:t>مثلثاتی يا قطبی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عدد     می نامند .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4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endParaRPr lang="en-US" sz="24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55716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55720" name="Object 8"/>
          <p:cNvGraphicFramePr>
            <a:graphicFrameLocks noChangeAspect="1"/>
          </p:cNvGraphicFramePr>
          <p:nvPr/>
        </p:nvGraphicFramePr>
        <p:xfrm>
          <a:off x="1957388" y="2997200"/>
          <a:ext cx="62865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741" name="Equation" r:id="rId3" imgW="6286320" imgH="431640" progId="Equation.3">
                  <p:embed/>
                </p:oleObj>
              </mc:Choice>
              <mc:Fallback>
                <p:oleObj name="Equation" r:id="rId3" imgW="628632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388" y="2997200"/>
                        <a:ext cx="62865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5721" name="Object 9"/>
          <p:cNvGraphicFramePr>
            <a:graphicFrameLocks noChangeAspect="1"/>
          </p:cNvGraphicFramePr>
          <p:nvPr/>
        </p:nvGraphicFramePr>
        <p:xfrm>
          <a:off x="4749800" y="3860800"/>
          <a:ext cx="21590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742" name="Equation" r:id="rId5" imgW="215640" imgH="228600" progId="Equation.3">
                  <p:embed/>
                </p:oleObj>
              </mc:Choice>
              <mc:Fallback>
                <p:oleObj name="Equation" r:id="rId5" imgW="21564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3860800"/>
                        <a:ext cx="215900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5722" name="Object 10"/>
          <p:cNvGraphicFramePr>
            <a:graphicFrameLocks noChangeAspect="1"/>
          </p:cNvGraphicFramePr>
          <p:nvPr/>
        </p:nvGraphicFramePr>
        <p:xfrm>
          <a:off x="4937125" y="2073275"/>
          <a:ext cx="143510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743" name="Equation" r:id="rId7" imgW="1434960" imgH="342720" progId="Equation.3">
                  <p:embed/>
                </p:oleObj>
              </mc:Choice>
              <mc:Fallback>
                <p:oleObj name="Equation" r:id="rId7" imgW="1434960" imgH="34272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25" y="2073275"/>
                        <a:ext cx="1435100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55725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17763" y="4364038"/>
            <a:ext cx="5467350" cy="21605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نمايش مثلثاتی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19875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55213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توجه كنيد زاويه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ای که بردار با جهت مثبت محور می سازد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منحصر به فرد نيست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، زيرا به ازای هر عدد صحيح    هر يک از زوايای              زاوية    با جهت مثبت محور هاست .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19876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نکته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19880" name="Object 8"/>
          <p:cNvGraphicFramePr>
            <a:graphicFrameLocks noChangeAspect="1"/>
          </p:cNvGraphicFramePr>
          <p:nvPr/>
        </p:nvGraphicFramePr>
        <p:xfrm>
          <a:off x="2700338" y="2852738"/>
          <a:ext cx="2413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08" name="Equation" r:id="rId3" imgW="241200" imgH="342720" progId="Equation.3">
                  <p:embed/>
                </p:oleObj>
              </mc:Choice>
              <mc:Fallback>
                <p:oleObj name="Equation" r:id="rId3" imgW="241200" imgH="3427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852738"/>
                        <a:ext cx="241300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881" name="Object 9"/>
          <p:cNvGraphicFramePr>
            <a:graphicFrameLocks noChangeAspect="1"/>
          </p:cNvGraphicFramePr>
          <p:nvPr/>
        </p:nvGraphicFramePr>
        <p:xfrm>
          <a:off x="2805113" y="4497388"/>
          <a:ext cx="55118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09" name="Equation" r:id="rId5" imgW="5511600" imgH="1002960" progId="Equation.3">
                  <p:embed/>
                </p:oleObj>
              </mc:Choice>
              <mc:Fallback>
                <p:oleObj name="Equation" r:id="rId5" imgW="5511600" imgH="10029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113" y="4497388"/>
                        <a:ext cx="5511800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882" name="Object 10"/>
          <p:cNvGraphicFramePr>
            <a:graphicFrameLocks noChangeAspect="1"/>
          </p:cNvGraphicFramePr>
          <p:nvPr/>
        </p:nvGraphicFramePr>
        <p:xfrm>
          <a:off x="6372225" y="3573463"/>
          <a:ext cx="12192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10" name="Equation" r:id="rId7" imgW="1218960" imgH="342720" progId="Equation.3">
                  <p:embed/>
                </p:oleObj>
              </mc:Choice>
              <mc:Fallback>
                <p:oleObj name="Equation" r:id="rId7" imgW="1218960" imgH="34272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3573463"/>
                        <a:ext cx="1219200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883" name="Object 11"/>
          <p:cNvGraphicFramePr>
            <a:graphicFrameLocks noChangeAspect="1"/>
          </p:cNvGraphicFramePr>
          <p:nvPr/>
        </p:nvGraphicFramePr>
        <p:xfrm>
          <a:off x="5508625" y="3644900"/>
          <a:ext cx="215900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11" name="Equation" r:id="rId9" imgW="215640" imgH="228600" progId="Equation.3">
                  <p:embed/>
                </p:oleObj>
              </mc:Choice>
              <mc:Fallback>
                <p:oleObj name="Equation" r:id="rId9" imgW="215640" imgH="2286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644900"/>
                        <a:ext cx="215900" cy="233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نمايش مثلثاتی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29091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45926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فرض کنيد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يكي از زوايا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ي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ي كه عدد مختلط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با جهت 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مثبت محور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ها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مي سازد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برابر با     باشد در اين صورت 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هريك از زواياي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         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را يك </a:t>
            </a:r>
            <a:r>
              <a:rPr lang="ar-SA" sz="2000" b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Nasim" pitchFamily="2" charset="-78"/>
              </a:rPr>
              <a:t>آرگومان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عدد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مي ناميم و آن را به صورت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نشان مي دهيم . </a:t>
            </a: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آرگومان صفر تعريف نشده است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.</a:t>
            </a: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29092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29093" name="Object 5"/>
          <p:cNvGraphicFramePr>
            <a:graphicFrameLocks noChangeAspect="1"/>
          </p:cNvGraphicFramePr>
          <p:nvPr/>
        </p:nvGraphicFramePr>
        <p:xfrm>
          <a:off x="4500563" y="2852738"/>
          <a:ext cx="2413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35" name="Equation" r:id="rId3" imgW="241200" imgH="330120" progId="Equation.3">
                  <p:embed/>
                </p:oleObj>
              </mc:Choice>
              <mc:Fallback>
                <p:oleObj name="Equation" r:id="rId3" imgW="241200" imgH="3301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852738"/>
                        <a:ext cx="241300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9094" name="Object 6"/>
          <p:cNvGraphicFramePr>
            <a:graphicFrameLocks noChangeAspect="1"/>
          </p:cNvGraphicFramePr>
          <p:nvPr/>
        </p:nvGraphicFramePr>
        <p:xfrm>
          <a:off x="2987675" y="2176463"/>
          <a:ext cx="7874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36" name="Equation" r:id="rId5" imgW="787320" imgH="330120" progId="Equation.3">
                  <p:embed/>
                </p:oleObj>
              </mc:Choice>
              <mc:Fallback>
                <p:oleObj name="Equation" r:id="rId5" imgW="787320" imgH="3301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176463"/>
                        <a:ext cx="787400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9095" name="Object 7"/>
          <p:cNvGraphicFramePr>
            <a:graphicFrameLocks noChangeAspect="1"/>
          </p:cNvGraphicFramePr>
          <p:nvPr/>
        </p:nvGraphicFramePr>
        <p:xfrm>
          <a:off x="7019925" y="2924175"/>
          <a:ext cx="2286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37" name="Equation" r:id="rId7" imgW="228600" imgH="241200" progId="Equation.3">
                  <p:embed/>
                </p:oleObj>
              </mc:Choice>
              <mc:Fallback>
                <p:oleObj name="Equation" r:id="rId7" imgW="22860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2924175"/>
                        <a:ext cx="2286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9096" name="Object 8"/>
          <p:cNvGraphicFramePr>
            <a:graphicFrameLocks noChangeAspect="1"/>
          </p:cNvGraphicFramePr>
          <p:nvPr/>
        </p:nvGraphicFramePr>
        <p:xfrm>
          <a:off x="4284663" y="3573463"/>
          <a:ext cx="229870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38" name="Equation" r:id="rId9" imgW="2298600" imgH="419040" progId="Equation.3">
                  <p:embed/>
                </p:oleObj>
              </mc:Choice>
              <mc:Fallback>
                <p:oleObj name="Equation" r:id="rId9" imgW="229860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3573463"/>
                        <a:ext cx="2298700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9097" name="Object 9"/>
          <p:cNvGraphicFramePr>
            <a:graphicFrameLocks noChangeAspect="1"/>
          </p:cNvGraphicFramePr>
          <p:nvPr/>
        </p:nvGraphicFramePr>
        <p:xfrm>
          <a:off x="7812088" y="4351338"/>
          <a:ext cx="7874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39" name="Equation" r:id="rId11" imgW="787320" imgH="330120" progId="Equation.3">
                  <p:embed/>
                </p:oleObj>
              </mc:Choice>
              <mc:Fallback>
                <p:oleObj name="Equation" r:id="rId11" imgW="787320" imgH="33012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4351338"/>
                        <a:ext cx="787400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9098" name="Object 10"/>
          <p:cNvGraphicFramePr>
            <a:graphicFrameLocks noChangeAspect="1"/>
          </p:cNvGraphicFramePr>
          <p:nvPr/>
        </p:nvGraphicFramePr>
        <p:xfrm>
          <a:off x="3924300" y="4351338"/>
          <a:ext cx="7493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40" name="Equation" r:id="rId13" imgW="749160" imgH="330120" progId="Equation.3">
                  <p:embed/>
                </p:oleObj>
              </mc:Choice>
              <mc:Fallback>
                <p:oleObj name="Equation" r:id="rId13" imgW="749160" imgH="33012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351338"/>
                        <a:ext cx="749300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نمايش مثلثاتی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30115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55213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عدد         را به شکل مثلثاتی بنويسيد .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داريم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بنابراين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24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30116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30117" name="Object 5"/>
          <p:cNvGraphicFramePr>
            <a:graphicFrameLocks noChangeAspect="1"/>
          </p:cNvGraphicFramePr>
          <p:nvPr/>
        </p:nvGraphicFramePr>
        <p:xfrm>
          <a:off x="7235825" y="2205038"/>
          <a:ext cx="69850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38" name="Equation" r:id="rId3" imgW="698400" imgH="304560" progId="Equation.3">
                  <p:embed/>
                </p:oleObj>
              </mc:Choice>
              <mc:Fallback>
                <p:oleObj name="Equation" r:id="rId3" imgW="698400" imgH="3045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2205038"/>
                        <a:ext cx="698500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0118" name="Object 6"/>
          <p:cNvGraphicFramePr>
            <a:graphicFrameLocks noChangeAspect="1"/>
          </p:cNvGraphicFramePr>
          <p:nvPr/>
        </p:nvGraphicFramePr>
        <p:xfrm>
          <a:off x="3697288" y="3395663"/>
          <a:ext cx="3035300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39" name="Equation" r:id="rId5" imgW="3035160" imgH="1739880" progId="Equation.3">
                  <p:embed/>
                </p:oleObj>
              </mc:Choice>
              <mc:Fallback>
                <p:oleObj name="Equation" r:id="rId5" imgW="3035160" imgH="1739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7288" y="3395663"/>
                        <a:ext cx="3035300" cy="176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0119" name="Object 7"/>
          <p:cNvGraphicFramePr>
            <a:graphicFrameLocks noChangeAspect="1"/>
          </p:cNvGraphicFramePr>
          <p:nvPr/>
        </p:nvGraphicFramePr>
        <p:xfrm>
          <a:off x="3432175" y="5983288"/>
          <a:ext cx="33782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40" name="Equation" r:id="rId7" imgW="3377880" imgH="495000" progId="Equation.3">
                  <p:embed/>
                </p:oleObj>
              </mc:Choice>
              <mc:Fallback>
                <p:oleObj name="Equation" r:id="rId7" imgW="3377880" imgH="4950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5" y="5983288"/>
                        <a:ext cx="3378200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116013" y="1476375"/>
            <a:ext cx="7418387" cy="1465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هفتم :    مشتق مرتبة </a:t>
            </a:r>
            <a:r>
              <a:rPr lang="en-US" sz="2800" i="1">
                <a:solidFill>
                  <a:schemeClr val="tx2"/>
                </a:solidFill>
              </a:rPr>
              <a:t>n</a:t>
            </a:r>
            <a:r>
              <a:rPr lang="fa-IR" sz="2800">
                <a:solidFill>
                  <a:schemeClr val="tx2"/>
                </a:solidFill>
              </a:rPr>
              <a:t> </a:t>
            </a:r>
            <a:r>
              <a:rPr lang="fa-IR" sz="3600">
                <a:solidFill>
                  <a:schemeClr val="tx2"/>
                </a:solidFill>
                <a:cs typeface="Mitra" pitchFamily="2" charset="-78"/>
              </a:rPr>
              <a:t>ام</a:t>
            </a:r>
            <a:endParaRPr lang="fa-IR" sz="3600">
              <a:solidFill>
                <a:schemeClr val="tx2"/>
              </a:solidFill>
              <a:latin typeface="Times New Roman" pitchFamily="18" charset="0"/>
              <a:cs typeface="Mitra" pitchFamily="2" charset="-78"/>
            </a:endParaRP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هشتم :   ديفرانسيل</a:t>
            </a:r>
            <a:endParaRPr lang="en-US" sz="3600">
              <a:solidFill>
                <a:schemeClr val="tx2"/>
              </a:solidFill>
              <a:latin typeface="Times New Roman" pitchFamily="18" charset="0"/>
              <a:cs typeface="Mitra" pitchFamily="2" charset="-78"/>
            </a:endParaRPr>
          </a:p>
        </p:txBody>
      </p:sp>
      <p:sp>
        <p:nvSpPr>
          <p:cNvPr id="59399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65250" y="2419350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65250" y="1597025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977900" y="339725"/>
            <a:ext cx="77724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tr" pitchFamily="2" charset="-78"/>
              </a:rPr>
              <a:t>ادامة فهرست فصل ششم ( مشتق )</a:t>
            </a: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tr" pitchFamily="2" charset="-78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 animBg="1"/>
      <p:bldP spid="59400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نمايش مثلثاتی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31139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46910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فرض کنيد          عددی مختلط باشد ، آنگاه عددی مانند       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               وجود دارد به طوری که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را </a:t>
            </a:r>
            <a:r>
              <a:rPr lang="fa-IR" sz="2000" b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Nasim" pitchFamily="2" charset="-78"/>
              </a:rPr>
              <a:t>آرگومان اصلی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می ناميم و آن را با              نشان     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می دهيم .</a:t>
            </a: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31140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آرگمان اصلی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31141" name="Object 5"/>
          <p:cNvGraphicFramePr>
            <a:graphicFrameLocks noChangeAspect="1"/>
          </p:cNvGraphicFramePr>
          <p:nvPr/>
        </p:nvGraphicFramePr>
        <p:xfrm>
          <a:off x="6156325" y="2854325"/>
          <a:ext cx="23241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83" name="Equation" r:id="rId3" imgW="2323800" imgH="419040" progId="Equation.3">
                  <p:embed/>
                </p:oleObj>
              </mc:Choice>
              <mc:Fallback>
                <p:oleObj name="Equation" r:id="rId3" imgW="232380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2854325"/>
                        <a:ext cx="232410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1142" name="Object 6"/>
          <p:cNvGraphicFramePr>
            <a:graphicFrameLocks noChangeAspect="1"/>
          </p:cNvGraphicFramePr>
          <p:nvPr/>
        </p:nvGraphicFramePr>
        <p:xfrm>
          <a:off x="6372225" y="2162175"/>
          <a:ext cx="7874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84" name="Equation" r:id="rId5" imgW="787320" imgH="330120" progId="Equation.3">
                  <p:embed/>
                </p:oleObj>
              </mc:Choice>
              <mc:Fallback>
                <p:oleObj name="Equation" r:id="rId5" imgW="787320" imgH="3301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162175"/>
                        <a:ext cx="78740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1143" name="Object 7"/>
          <p:cNvGraphicFramePr>
            <a:graphicFrameLocks noChangeAspect="1"/>
          </p:cNvGraphicFramePr>
          <p:nvPr/>
        </p:nvGraphicFramePr>
        <p:xfrm>
          <a:off x="8243888" y="4583113"/>
          <a:ext cx="29210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85" name="Equation" r:id="rId7" imgW="291960" imgH="253800" progId="Equation.3">
                  <p:embed/>
                </p:oleObj>
              </mc:Choice>
              <mc:Fallback>
                <p:oleObj name="Equation" r:id="rId7" imgW="291960" imgH="253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4583113"/>
                        <a:ext cx="292100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1144" name="Object 8"/>
          <p:cNvGraphicFramePr>
            <a:graphicFrameLocks noChangeAspect="1"/>
          </p:cNvGraphicFramePr>
          <p:nvPr/>
        </p:nvGraphicFramePr>
        <p:xfrm>
          <a:off x="2827338" y="4511675"/>
          <a:ext cx="8509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86" name="Equation" r:id="rId9" imgW="850680" imgH="419040" progId="Equation.3">
                  <p:embed/>
                </p:oleObj>
              </mc:Choice>
              <mc:Fallback>
                <p:oleObj name="Equation" r:id="rId9" imgW="85068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338" y="4511675"/>
                        <a:ext cx="850900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1145" name="Object 9"/>
          <p:cNvGraphicFramePr>
            <a:graphicFrameLocks noChangeAspect="1"/>
          </p:cNvGraphicFramePr>
          <p:nvPr/>
        </p:nvGraphicFramePr>
        <p:xfrm>
          <a:off x="3435350" y="3646488"/>
          <a:ext cx="32639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87" name="Equation" r:id="rId11" imgW="3263760" imgH="431640" progId="Equation.3">
                  <p:embed/>
                </p:oleObj>
              </mc:Choice>
              <mc:Fallback>
                <p:oleObj name="Equation" r:id="rId11" imgW="326376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5350" y="3646488"/>
                        <a:ext cx="32639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1146" name="Object 10"/>
          <p:cNvGraphicFramePr>
            <a:graphicFrameLocks noChangeAspect="1"/>
          </p:cNvGraphicFramePr>
          <p:nvPr/>
        </p:nvGraphicFramePr>
        <p:xfrm>
          <a:off x="6011863" y="4624388"/>
          <a:ext cx="21590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88" name="Equation" r:id="rId13" imgW="215640" imgH="228600" progId="Equation.3">
                  <p:embed/>
                </p:oleObj>
              </mc:Choice>
              <mc:Fallback>
                <p:oleObj name="Equation" r:id="rId13" imgW="21564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4624388"/>
                        <a:ext cx="215900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نمايش مثلثاتی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32163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5619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آرگومانهای اصلی هر يک از اعداد                               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عبارتند از :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32164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32165" name="Object 5"/>
          <p:cNvGraphicFramePr>
            <a:graphicFrameLocks noChangeAspect="1"/>
          </p:cNvGraphicFramePr>
          <p:nvPr/>
        </p:nvGraphicFramePr>
        <p:xfrm>
          <a:off x="1763713" y="2133600"/>
          <a:ext cx="28829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82" name="Equation" r:id="rId3" imgW="2882880" imgH="419040" progId="Equation.3">
                  <p:embed/>
                </p:oleObj>
              </mc:Choice>
              <mc:Fallback>
                <p:oleObj name="Equation" r:id="rId3" imgW="288288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133600"/>
                        <a:ext cx="288290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2169" name="Object 9"/>
          <p:cNvGraphicFramePr>
            <a:graphicFrameLocks noChangeAspect="1"/>
          </p:cNvGraphicFramePr>
          <p:nvPr/>
        </p:nvGraphicFramePr>
        <p:xfrm>
          <a:off x="3862388" y="3284538"/>
          <a:ext cx="2222500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83" name="Equation" r:id="rId5" imgW="2222280" imgH="2869920" progId="Equation.3">
                  <p:embed/>
                </p:oleObj>
              </mc:Choice>
              <mc:Fallback>
                <p:oleObj name="Equation" r:id="rId5" imgW="2222280" imgH="286992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388" y="3284538"/>
                        <a:ext cx="2222500" cy="290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نمايش مثلثاتی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33187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57023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اگر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آنگاه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10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33188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قضيه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33193" name="Object 9"/>
          <p:cNvGraphicFramePr>
            <a:graphicFrameLocks noChangeAspect="1"/>
          </p:cNvGraphicFramePr>
          <p:nvPr/>
        </p:nvGraphicFramePr>
        <p:xfrm>
          <a:off x="1619250" y="2997200"/>
          <a:ext cx="689927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200" name="Equation" r:id="rId3" imgW="8038800" imgH="507960" progId="Equation.3">
                  <p:embed/>
                </p:oleObj>
              </mc:Choice>
              <mc:Fallback>
                <p:oleObj name="Equation" r:id="rId3" imgW="8038800" imgH="5079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997200"/>
                        <a:ext cx="6899275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3195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51050" y="4076700"/>
            <a:ext cx="5800725" cy="752475"/>
          </a:xfrm>
          <a:prstGeom prst="rect">
            <a:avLst/>
          </a:prstGeom>
          <a:noFill/>
        </p:spPr>
      </p:pic>
      <p:sp>
        <p:nvSpPr>
          <p:cNvPr id="733196" name="Text Box 12"/>
          <p:cNvSpPr txBox="1">
            <a:spLocks noChangeArrowheads="1"/>
          </p:cNvSpPr>
          <p:nvPr/>
        </p:nvSpPr>
        <p:spPr bwMode="auto">
          <a:xfrm>
            <a:off x="1835150" y="5013325"/>
            <a:ext cx="6553200" cy="1565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>
                <a:cs typeface="Mitra" pitchFamily="2" charset="-78"/>
              </a:rPr>
              <a:t> </a:t>
            </a:r>
            <a:r>
              <a:rPr lang="fa-IR" sz="3200" b="0">
                <a:solidFill>
                  <a:schemeClr val="bg1"/>
                </a:solidFill>
                <a:cs typeface="Mitra" pitchFamily="2" charset="-78"/>
              </a:rPr>
              <a:t>يعنی در ضرب اعداد مختلط مدولها در هم ضرب و آرگمانها با هم جمع می شوند .</a:t>
            </a:r>
          </a:p>
        </p:txBody>
      </p:sp>
    </p:spTree>
  </p:cSld>
  <p:clrMapOvr>
    <a:masterClrMapping/>
  </p:clrMapOvr>
  <p:transition spd="med">
    <p:wheel spokes="8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نمايش مثلثاتی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34211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39592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اعداد زير را به صورت مثلثاتی نوشته و حاصلضرب آنها را محاسبه کنيد .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34212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تمرين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34217" name="Object 9"/>
          <p:cNvGraphicFramePr>
            <a:graphicFrameLocks noChangeAspect="1"/>
          </p:cNvGraphicFramePr>
          <p:nvPr/>
        </p:nvGraphicFramePr>
        <p:xfrm>
          <a:off x="2700338" y="3644900"/>
          <a:ext cx="481806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224" name="Equation" r:id="rId3" imgW="5613120" imgH="1180800" progId="Equation.3">
                  <p:embed/>
                </p:oleObj>
              </mc:Choice>
              <mc:Fallback>
                <p:oleObj name="Equation" r:id="rId3" imgW="5613120" imgH="1180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644900"/>
                        <a:ext cx="4818062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ChangeArrowheads="1"/>
          </p:cNvSpPr>
          <p:nvPr/>
        </p:nvSpPr>
        <p:spPr bwMode="auto">
          <a:xfrm>
            <a:off x="1258888" y="381000"/>
            <a:ext cx="7313612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نمايش مثلثاتی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35235" name="Text Box 3"/>
          <p:cNvSpPr txBox="1">
            <a:spLocks noChangeArrowheads="1"/>
          </p:cNvSpPr>
          <p:nvPr/>
        </p:nvSpPr>
        <p:spPr bwMode="auto">
          <a:xfrm>
            <a:off x="1258888" y="1125538"/>
            <a:ext cx="7456487" cy="48879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3200" b="0" i="1">
                <a:latin typeface="Times New Roman" pitchFamily="18" charset="0"/>
                <a:ea typeface="Times New Roman" pitchFamily="18" charset="0"/>
                <a:cs typeface="Mitra" pitchFamily="2" charset="-78"/>
              </a:rPr>
              <a:t>n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عدد مختلط </a:t>
            </a: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را در نظر می گيريم .حاصل ضرب 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را محاسبه کنيد .</a:t>
            </a: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با توجه به حاصلضرب دو عدد مختلط به استقراء ثابت می شود</a:t>
            </a: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35236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تمرين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35241" name="Object 9"/>
          <p:cNvGraphicFramePr>
            <a:graphicFrameLocks noChangeAspect="1"/>
          </p:cNvGraphicFramePr>
          <p:nvPr/>
        </p:nvGraphicFramePr>
        <p:xfrm>
          <a:off x="1589088" y="2105025"/>
          <a:ext cx="52879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63" name="Equation" r:id="rId3" imgW="6159240" imgH="444240" progId="Equation.3">
                  <p:embed/>
                </p:oleObj>
              </mc:Choice>
              <mc:Fallback>
                <p:oleObj name="Equation" r:id="rId3" imgW="6159240" imgH="4442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2105025"/>
                        <a:ext cx="5287962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5242" name="Object 10"/>
          <p:cNvGraphicFramePr>
            <a:graphicFrameLocks noChangeAspect="1"/>
          </p:cNvGraphicFramePr>
          <p:nvPr/>
        </p:nvGraphicFramePr>
        <p:xfrm>
          <a:off x="3543300" y="2951163"/>
          <a:ext cx="125412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64" name="Equation" r:id="rId5" imgW="1460160" imgH="444240" progId="Equation.3">
                  <p:embed/>
                </p:oleObj>
              </mc:Choice>
              <mc:Fallback>
                <p:oleObj name="Equation" r:id="rId5" imgW="1460160" imgH="4442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2951163"/>
                        <a:ext cx="1254125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5244" name="Object 12"/>
          <p:cNvGraphicFramePr>
            <a:graphicFrameLocks noChangeAspect="1"/>
          </p:cNvGraphicFramePr>
          <p:nvPr/>
        </p:nvGraphicFramePr>
        <p:xfrm>
          <a:off x="1393825" y="4508500"/>
          <a:ext cx="7167563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65" name="Equation" r:id="rId7" imgW="8432640" imgH="1028520" progId="Equation.3">
                  <p:embed/>
                </p:oleObj>
              </mc:Choice>
              <mc:Fallback>
                <p:oleObj name="Equation" r:id="rId7" imgW="8432640" imgH="102852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825" y="4508500"/>
                        <a:ext cx="7167563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نمايش مثلثاتی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64931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5565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اگردر حاصل ضرب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تمرين فوق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فرض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کنيم</a:t>
            </a:r>
          </a:p>
          <a:p>
            <a:pPr rtl="1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آنگاه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                                  با جاگذاری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                   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نتيجه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می گيريم</a:t>
            </a:r>
          </a:p>
          <a:p>
            <a:pPr rtl="1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اين رابطه را </a:t>
            </a:r>
            <a:r>
              <a:rPr lang="ar-SA" sz="2000" b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Nasim" pitchFamily="2" charset="-78"/>
              </a:rPr>
              <a:t>دستور دموآر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مي نامند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.</a:t>
            </a: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64932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دستور دموآور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64936" name="Object 8"/>
          <p:cNvGraphicFramePr>
            <a:graphicFrameLocks noChangeAspect="1"/>
          </p:cNvGraphicFramePr>
          <p:nvPr/>
        </p:nvGraphicFramePr>
        <p:xfrm>
          <a:off x="2344738" y="2924175"/>
          <a:ext cx="52768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957" name="Equation" r:id="rId3" imgW="6146640" imgH="444240" progId="Equation.3">
                  <p:embed/>
                </p:oleObj>
              </mc:Choice>
              <mc:Fallback>
                <p:oleObj name="Equation" r:id="rId3" imgW="6146640" imgH="4442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738" y="2924175"/>
                        <a:ext cx="527685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4937" name="Object 9"/>
          <p:cNvGraphicFramePr>
            <a:graphicFrameLocks noChangeAspect="1"/>
          </p:cNvGraphicFramePr>
          <p:nvPr/>
        </p:nvGraphicFramePr>
        <p:xfrm>
          <a:off x="4067175" y="3716338"/>
          <a:ext cx="362108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958" name="Equation" r:id="rId5" imgW="4216320" imgH="520560" progId="Equation.3">
                  <p:embed/>
                </p:oleObj>
              </mc:Choice>
              <mc:Fallback>
                <p:oleObj name="Equation" r:id="rId5" imgW="4216320" imgH="5205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716338"/>
                        <a:ext cx="3621088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4938" name="Object 10"/>
          <p:cNvGraphicFramePr>
            <a:graphicFrameLocks noChangeAspect="1"/>
          </p:cNvGraphicFramePr>
          <p:nvPr/>
        </p:nvGraphicFramePr>
        <p:xfrm>
          <a:off x="5219700" y="4437063"/>
          <a:ext cx="33591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959" name="Equation" r:id="rId7" imgW="3911400" imgH="520560" progId="Equation.3">
                  <p:embed/>
                </p:oleObj>
              </mc:Choice>
              <mc:Fallback>
                <p:oleObj name="Equation" r:id="rId7" imgW="3911400" imgH="5205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437063"/>
                        <a:ext cx="335915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64942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51050" y="5084763"/>
            <a:ext cx="6361113" cy="9429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نمايش مثلثاتی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66979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46910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28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1 . ا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عدد مختلط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               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را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به شکل جبری  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بنويسيد .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2 .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برای چه مقادير حقيقی از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عدد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يک جواب 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معادل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ة                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است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؟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66980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دستور دموآور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66985" name="Object 9"/>
          <p:cNvGraphicFramePr>
            <a:graphicFrameLocks noChangeAspect="1"/>
          </p:cNvGraphicFramePr>
          <p:nvPr/>
        </p:nvGraphicFramePr>
        <p:xfrm>
          <a:off x="3884613" y="2105025"/>
          <a:ext cx="28257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013" name="Equation" r:id="rId3" imgW="3288960" imgH="520560" progId="Equation.3">
                  <p:embed/>
                </p:oleObj>
              </mc:Choice>
              <mc:Fallback>
                <p:oleObj name="Equation" r:id="rId3" imgW="3288960" imgH="5205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4613" y="2105025"/>
                        <a:ext cx="282575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6986" name="Object 10"/>
          <p:cNvGraphicFramePr>
            <a:graphicFrameLocks noChangeAspect="1"/>
          </p:cNvGraphicFramePr>
          <p:nvPr/>
        </p:nvGraphicFramePr>
        <p:xfrm>
          <a:off x="4643438" y="3716338"/>
          <a:ext cx="69691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014" name="Equation" r:id="rId5" imgW="812520" imgH="431640" progId="Equation.3">
                  <p:embed/>
                </p:oleObj>
              </mc:Choice>
              <mc:Fallback>
                <p:oleObj name="Equation" r:id="rId5" imgW="812520" imgH="431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716338"/>
                        <a:ext cx="696912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6987" name="Object 11"/>
          <p:cNvGraphicFramePr>
            <a:graphicFrameLocks noChangeAspect="1"/>
          </p:cNvGraphicFramePr>
          <p:nvPr/>
        </p:nvGraphicFramePr>
        <p:xfrm>
          <a:off x="3492500" y="3716338"/>
          <a:ext cx="522288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015" name="Equation" r:id="rId7" imgW="609480" imgH="330120" progId="Equation.3">
                  <p:embed/>
                </p:oleObj>
              </mc:Choice>
              <mc:Fallback>
                <p:oleObj name="Equation" r:id="rId7" imgW="609480" imgH="33012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716338"/>
                        <a:ext cx="522288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6988" name="Object 12"/>
          <p:cNvGraphicFramePr>
            <a:graphicFrameLocks noChangeAspect="1"/>
          </p:cNvGraphicFramePr>
          <p:nvPr/>
        </p:nvGraphicFramePr>
        <p:xfrm>
          <a:off x="5292725" y="4351338"/>
          <a:ext cx="19812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016" name="Equation" r:id="rId9" imgW="2311200" imgH="431640" progId="Equation.3">
                  <p:embed/>
                </p:oleObj>
              </mc:Choice>
              <mc:Fallback>
                <p:oleObj name="Equation" r:id="rId9" imgW="2311200" imgH="4316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4351338"/>
                        <a:ext cx="198120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نمايش مثلثاتی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68003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561498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28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فرض می کنيم </a:t>
            </a: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0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دو عدد مختلط باشندخارج قسمت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عبارت است از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6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6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68004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صورت مثلثاتي خارج قسمت دو عدد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68006" name="Object 6"/>
          <p:cNvGraphicFramePr>
            <a:graphicFrameLocks noChangeAspect="1"/>
          </p:cNvGraphicFramePr>
          <p:nvPr/>
        </p:nvGraphicFramePr>
        <p:xfrm>
          <a:off x="4427538" y="3284538"/>
          <a:ext cx="33813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22" name="Equation" r:id="rId3" imgW="393480" imgH="1015920" progId="Equation.3">
                  <p:embed/>
                </p:oleObj>
              </mc:Choice>
              <mc:Fallback>
                <p:oleObj name="Equation" r:id="rId3" imgW="393480" imgH="10159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3284538"/>
                        <a:ext cx="338137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09" name="Object 9"/>
          <p:cNvGraphicFramePr>
            <a:graphicFrameLocks noChangeAspect="1"/>
          </p:cNvGraphicFramePr>
          <p:nvPr/>
        </p:nvGraphicFramePr>
        <p:xfrm>
          <a:off x="1763713" y="2781300"/>
          <a:ext cx="66389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23" name="Equation" r:id="rId5" imgW="7734240" imgH="444240" progId="Equation.3">
                  <p:embed/>
                </p:oleObj>
              </mc:Choice>
              <mc:Fallback>
                <p:oleObj name="Equation" r:id="rId5" imgW="7734240" imgH="4442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781300"/>
                        <a:ext cx="663892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68011" name="Picture 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55875" y="4192588"/>
            <a:ext cx="5314950" cy="981075"/>
          </a:xfrm>
          <a:prstGeom prst="rect">
            <a:avLst/>
          </a:prstGeom>
          <a:noFill/>
        </p:spPr>
      </p:pic>
      <p:sp>
        <p:nvSpPr>
          <p:cNvPr id="768012" name="Text Box 12"/>
          <p:cNvSpPr txBox="1">
            <a:spLocks noChangeArrowheads="1"/>
          </p:cNvSpPr>
          <p:nvPr/>
        </p:nvSpPr>
        <p:spPr bwMode="auto">
          <a:xfrm>
            <a:off x="1835150" y="5248275"/>
            <a:ext cx="6553200" cy="1320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Mitra" pitchFamily="2" charset="-78"/>
              </a:rPr>
              <a:t> </a:t>
            </a:r>
            <a:r>
              <a:rPr lang="fa-IR" sz="3200" b="0">
                <a:solidFill>
                  <a:schemeClr val="bg1"/>
                </a:solidFill>
                <a:cs typeface="Mitra" pitchFamily="2" charset="-78"/>
              </a:rPr>
              <a:t>يعنی در تقسيم اعداد مختلط مدولها بر هم ضرب و آرگمانها از هم کم می شوند .</a:t>
            </a:r>
          </a:p>
        </p:txBody>
      </p:sp>
    </p:spTree>
  </p:cSld>
  <p:clrMapOvr>
    <a:masterClrMapping/>
  </p:clrMapOvr>
  <p:transition spd="med">
    <p:wheel spokes="8"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نمايش مثلثاتی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69027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40576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28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در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فرمول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فوق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اگر فرض شود</a:t>
            </a: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آنگاه</a:t>
            </a: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69028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صورت مثلثاتي </a:t>
            </a:r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وارون يک عدد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69029" name="Object 5"/>
          <p:cNvGraphicFramePr>
            <a:graphicFrameLocks noChangeAspect="1"/>
          </p:cNvGraphicFramePr>
          <p:nvPr/>
        </p:nvGraphicFramePr>
        <p:xfrm>
          <a:off x="2916238" y="4149725"/>
          <a:ext cx="4243387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43" name="Equation" r:id="rId3" imgW="4940280" imgH="1002960" progId="Equation.3">
                  <p:embed/>
                </p:oleObj>
              </mc:Choice>
              <mc:Fallback>
                <p:oleObj name="Equation" r:id="rId3" imgW="4940280" imgH="10029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149725"/>
                        <a:ext cx="4243387" cy="87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9030" name="Object 6"/>
          <p:cNvGraphicFramePr>
            <a:graphicFrameLocks noChangeAspect="1"/>
          </p:cNvGraphicFramePr>
          <p:nvPr/>
        </p:nvGraphicFramePr>
        <p:xfrm>
          <a:off x="3132138" y="2781300"/>
          <a:ext cx="39243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44" name="Equation" r:id="rId5" imgW="4572000" imgH="444240" progId="Equation.3">
                  <p:embed/>
                </p:oleObj>
              </mc:Choice>
              <mc:Fallback>
                <p:oleObj name="Equation" r:id="rId5" imgW="4572000" imgH="4442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781300"/>
                        <a:ext cx="392430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نمايش مثلثاتی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70051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55213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28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واز آنجا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70052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دستور موآور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70055" name="Object 7"/>
          <p:cNvGraphicFramePr>
            <a:graphicFrameLocks noChangeAspect="1"/>
          </p:cNvGraphicFramePr>
          <p:nvPr/>
        </p:nvGraphicFramePr>
        <p:xfrm>
          <a:off x="2555875" y="2492375"/>
          <a:ext cx="5159375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069" name="Equation" r:id="rId3" imgW="6006960" imgH="2145960" progId="Equation.3">
                  <p:embed/>
                </p:oleObj>
              </mc:Choice>
              <mc:Fallback>
                <p:oleObj name="Equation" r:id="rId3" imgW="6006960" imgH="21459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492375"/>
                        <a:ext cx="5159375" cy="187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0056" name="Object 8"/>
          <p:cNvGraphicFramePr>
            <a:graphicFrameLocks noChangeAspect="1"/>
          </p:cNvGraphicFramePr>
          <p:nvPr/>
        </p:nvGraphicFramePr>
        <p:xfrm>
          <a:off x="2339975" y="5229225"/>
          <a:ext cx="55514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070" name="Equation" r:id="rId5" imgW="6464160" imgH="507960" progId="Equation.3">
                  <p:embed/>
                </p:oleObj>
              </mc:Choice>
              <mc:Fallback>
                <p:oleObj name="Equation" r:id="rId5" imgW="6464160" imgH="5079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5229225"/>
                        <a:ext cx="5551488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7088" y="4064000"/>
            <a:ext cx="685800" cy="455613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467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7088" y="4884738"/>
            <a:ext cx="685800" cy="458787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468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7088" y="5708650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762000" y="1476375"/>
            <a:ext cx="7772400" cy="4760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اول :  ماکسيمم و مينيمم يک تابع </a:t>
            </a:r>
            <a:endParaRPr lang="fa-IR" sz="360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دوم : چند کاربرد ماکسيمم و مينيمم</a:t>
            </a: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سوم :  قضايای رول و ميانگين  </a:t>
            </a: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چهارم : کاربرد قضايای رول و ميانگين </a:t>
            </a: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پنجم : تقعر ، تحدب و نقطة عطف</a:t>
            </a: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ششم : رسم نمودارتوابع</a:t>
            </a:r>
            <a:endParaRPr lang="en-US" sz="3600">
              <a:solidFill>
                <a:schemeClr val="tx2"/>
              </a:solidFill>
              <a:latin typeface="Times New Roman" pitchFamily="18" charset="0"/>
              <a:cs typeface="Mitra" pitchFamily="2" charset="-78"/>
            </a:endParaRPr>
          </a:p>
        </p:txBody>
      </p:sp>
      <p:sp>
        <p:nvSpPr>
          <p:cNvPr id="62470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7088" y="3257550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7088" y="2419350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7088" y="1597025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977900" y="339725"/>
            <a:ext cx="77724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tr" pitchFamily="2" charset="-78"/>
              </a:rPr>
              <a:t>فهرست فصل هفتم ( کاربردهای مشتق )</a:t>
            </a: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tr" pitchFamily="2" charset="-78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nimBg="1"/>
      <p:bldP spid="62467" grpId="0" animBg="1"/>
      <p:bldP spid="62468" grpId="0" animBg="1"/>
      <p:bldP spid="62470" grpId="0" animBg="1"/>
      <p:bldP spid="62471" grpId="0" animBg="1"/>
      <p:bldP spid="62472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نمايش مثلثاتی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79267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478948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28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مشا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هده می شود دستور دموآور برای هر عدد صحيح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نيز برقرار است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يعنی :</a:t>
            </a:r>
            <a:endParaRPr lang="ar-SA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79268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دستور موآور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pic>
        <p:nvPicPr>
          <p:cNvPr id="77927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3857625"/>
            <a:ext cx="6096000" cy="1371600"/>
          </a:xfrm>
          <a:prstGeom prst="rect">
            <a:avLst/>
          </a:prstGeom>
          <a:noFill/>
        </p:spPr>
      </p:pic>
      <p:graphicFrame>
        <p:nvGraphicFramePr>
          <p:cNvPr id="779275" name="Object 11"/>
          <p:cNvGraphicFramePr>
            <a:graphicFrameLocks noChangeAspect="1"/>
          </p:cNvGraphicFramePr>
          <p:nvPr/>
        </p:nvGraphicFramePr>
        <p:xfrm>
          <a:off x="2095500" y="2176463"/>
          <a:ext cx="7207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82" name="Equation" r:id="rId4" imgW="838080" imgH="330120" progId="Equation.3">
                  <p:embed/>
                </p:oleObj>
              </mc:Choice>
              <mc:Fallback>
                <p:oleObj name="Equation" r:id="rId4" imgW="838080" imgH="33012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2176463"/>
                        <a:ext cx="720725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ChangeArrowheads="1"/>
          </p:cNvSpPr>
          <p:nvPr/>
        </p:nvSpPr>
        <p:spPr bwMode="auto">
          <a:xfrm>
            <a:off x="1905000" y="2286000"/>
            <a:ext cx="72390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71075" name="Rectangle 3"/>
          <p:cNvSpPr>
            <a:spLocks noChangeArrowheads="1"/>
          </p:cNvSpPr>
          <p:nvPr/>
        </p:nvSpPr>
        <p:spPr bwMode="auto">
          <a:xfrm>
            <a:off x="1295400" y="1066800"/>
            <a:ext cx="7543800" cy="502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فصل</a:t>
            </a:r>
            <a:r>
              <a:rPr lang="ar-SA" sz="13000" b="0">
                <a:solidFill>
                  <a:schemeClr val="bg1"/>
                </a:solidFill>
                <a:latin typeface="Arial" charset="0"/>
                <a:cs typeface="mamran" pitchFamily="10" charset="-78"/>
              </a:rPr>
              <a:t>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سوم</a:t>
            </a:r>
          </a:p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بخش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پنجم</a:t>
            </a:r>
          </a:p>
        </p:txBody>
      </p:sp>
    </p:spTree>
  </p:cSld>
  <p:clrMapOvr>
    <a:masterClrMapping/>
  </p:clrMapOvr>
  <p:transition spd="med">
    <p:wheel spokes="8"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ريشه های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72099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3860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28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اگر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يک عدد مختلط و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يک عدد صحيح مثبت باشد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را يک </a:t>
            </a:r>
            <a:r>
              <a:rPr lang="ar-SA" sz="2000" b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Nasim" pitchFamily="2" charset="-78"/>
              </a:rPr>
              <a:t>ريش</a:t>
            </a:r>
            <a:r>
              <a:rPr lang="fa-IR" sz="2000" b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Nasim" pitchFamily="2" charset="-78"/>
              </a:rPr>
              <a:t>ة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ام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می ناميم هرگاه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يک ريش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ة    ام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را به صورت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يا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نشان می دهيم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.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72100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72101" name="Object 5"/>
          <p:cNvGraphicFramePr>
            <a:graphicFrameLocks noChangeAspect="1"/>
          </p:cNvGraphicFramePr>
          <p:nvPr/>
        </p:nvGraphicFramePr>
        <p:xfrm>
          <a:off x="7942263" y="2219325"/>
          <a:ext cx="185737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171" name="Equation" r:id="rId3" imgW="215640" imgH="228600" progId="Equation.3">
                  <p:embed/>
                </p:oleObj>
              </mc:Choice>
              <mc:Fallback>
                <p:oleObj name="Equation" r:id="rId3" imgW="21564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2263" y="2219325"/>
                        <a:ext cx="185737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2102" name="Object 6"/>
          <p:cNvGraphicFramePr>
            <a:graphicFrameLocks noChangeAspect="1"/>
          </p:cNvGraphicFramePr>
          <p:nvPr/>
        </p:nvGraphicFramePr>
        <p:xfrm>
          <a:off x="5551488" y="2230438"/>
          <a:ext cx="196850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172" name="Equation" r:id="rId5" imgW="228600" imgH="241200" progId="Equation.3">
                  <p:embed/>
                </p:oleObj>
              </mc:Choice>
              <mc:Fallback>
                <p:oleObj name="Equation" r:id="rId5" imgW="22860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88" y="2230438"/>
                        <a:ext cx="196850" cy="211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2103" name="Object 7"/>
          <p:cNvGraphicFramePr>
            <a:graphicFrameLocks noChangeAspect="1"/>
          </p:cNvGraphicFramePr>
          <p:nvPr/>
        </p:nvGraphicFramePr>
        <p:xfrm>
          <a:off x="2051050" y="2205038"/>
          <a:ext cx="250825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173" name="Equation" r:id="rId7" imgW="291960" imgH="241200" progId="Equation.3">
                  <p:embed/>
                </p:oleObj>
              </mc:Choice>
              <mc:Fallback>
                <p:oleObj name="Equation" r:id="rId7" imgW="29196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205038"/>
                        <a:ext cx="250825" cy="211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2104" name="Object 8"/>
          <p:cNvGraphicFramePr>
            <a:graphicFrameLocks noChangeAspect="1"/>
          </p:cNvGraphicFramePr>
          <p:nvPr/>
        </p:nvGraphicFramePr>
        <p:xfrm>
          <a:off x="7019925" y="2924175"/>
          <a:ext cx="196850" cy="21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174" name="Equation" r:id="rId9" imgW="228600" imgH="241200" progId="Equation.3">
                  <p:embed/>
                </p:oleObj>
              </mc:Choice>
              <mc:Fallback>
                <p:oleObj name="Equation" r:id="rId9" imgW="228600" imgH="241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2924175"/>
                        <a:ext cx="196850" cy="211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2105" name="Object 9"/>
          <p:cNvGraphicFramePr>
            <a:graphicFrameLocks noChangeAspect="1"/>
          </p:cNvGraphicFramePr>
          <p:nvPr/>
        </p:nvGraphicFramePr>
        <p:xfrm>
          <a:off x="6372225" y="2970213"/>
          <a:ext cx="185738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175" name="Equation" r:id="rId11" imgW="215640" imgH="228600" progId="Equation.3">
                  <p:embed/>
                </p:oleObj>
              </mc:Choice>
              <mc:Fallback>
                <p:oleObj name="Equation" r:id="rId11" imgW="21564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970213"/>
                        <a:ext cx="185738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2106" name="Object 10"/>
          <p:cNvGraphicFramePr>
            <a:graphicFrameLocks noChangeAspect="1"/>
          </p:cNvGraphicFramePr>
          <p:nvPr/>
        </p:nvGraphicFramePr>
        <p:xfrm>
          <a:off x="3506788" y="2800350"/>
          <a:ext cx="10160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176" name="Equation" r:id="rId13" imgW="1180800" imgH="520560" progId="Equation.3">
                  <p:embed/>
                </p:oleObj>
              </mc:Choice>
              <mc:Fallback>
                <p:oleObj name="Equation" r:id="rId13" imgW="1180800" imgH="5205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788" y="2800350"/>
                        <a:ext cx="1016000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2107" name="Object 11"/>
          <p:cNvGraphicFramePr>
            <a:graphicFrameLocks noChangeAspect="1"/>
          </p:cNvGraphicFramePr>
          <p:nvPr/>
        </p:nvGraphicFramePr>
        <p:xfrm>
          <a:off x="1979613" y="2924175"/>
          <a:ext cx="196850" cy="21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177" name="Equation" r:id="rId15" imgW="228600" imgH="241200" progId="Equation.3">
                  <p:embed/>
                </p:oleObj>
              </mc:Choice>
              <mc:Fallback>
                <p:oleObj name="Equation" r:id="rId15" imgW="228600" imgH="2412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924175"/>
                        <a:ext cx="196850" cy="211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2108" name="Object 12"/>
          <p:cNvGraphicFramePr>
            <a:graphicFrameLocks noChangeAspect="1"/>
          </p:cNvGraphicFramePr>
          <p:nvPr/>
        </p:nvGraphicFramePr>
        <p:xfrm>
          <a:off x="8202613" y="3689350"/>
          <a:ext cx="185737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178" name="Equation" r:id="rId16" imgW="215640" imgH="228600" progId="Equation.3">
                  <p:embed/>
                </p:oleObj>
              </mc:Choice>
              <mc:Fallback>
                <p:oleObj name="Equation" r:id="rId16" imgW="215640" imgH="2286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2613" y="3689350"/>
                        <a:ext cx="185737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2109" name="Object 13"/>
          <p:cNvGraphicFramePr>
            <a:graphicFrameLocks noChangeAspect="1"/>
          </p:cNvGraphicFramePr>
          <p:nvPr/>
        </p:nvGraphicFramePr>
        <p:xfrm>
          <a:off x="6156325" y="3573463"/>
          <a:ext cx="50165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179" name="Equation" r:id="rId17" imgW="583920" imgH="419040" progId="Equation.3">
                  <p:embed/>
                </p:oleObj>
              </mc:Choice>
              <mc:Fallback>
                <p:oleObj name="Equation" r:id="rId17" imgW="583920" imgH="4190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3573463"/>
                        <a:ext cx="501650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2110" name="Object 14"/>
          <p:cNvGraphicFramePr>
            <a:graphicFrameLocks noChangeAspect="1"/>
          </p:cNvGraphicFramePr>
          <p:nvPr/>
        </p:nvGraphicFramePr>
        <p:xfrm>
          <a:off x="5364163" y="3644900"/>
          <a:ext cx="4159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180" name="Equation" r:id="rId19" imgW="482400" imgH="406080" progId="Equation.3">
                  <p:embed/>
                </p:oleObj>
              </mc:Choice>
              <mc:Fallback>
                <p:oleObj name="Equation" r:id="rId19" imgW="482400" imgH="40608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644900"/>
                        <a:ext cx="415925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ريشه های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73123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30305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28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اگر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يك عدد مختلط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و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يك عدد صحيح باشد آنگاه معادل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ة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داراي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ريشه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است .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به عبارت ديگر هر عدد مختلط 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داراي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ريش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ة    ام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است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.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73124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قضيه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73125" name="Object 5"/>
          <p:cNvGraphicFramePr>
            <a:graphicFrameLocks noChangeAspect="1"/>
          </p:cNvGraphicFramePr>
          <p:nvPr/>
        </p:nvGraphicFramePr>
        <p:xfrm>
          <a:off x="7942263" y="2243138"/>
          <a:ext cx="185737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175" name="Equation" r:id="rId3" imgW="215640" imgH="228600" progId="Equation.3">
                  <p:embed/>
                </p:oleObj>
              </mc:Choice>
              <mc:Fallback>
                <p:oleObj name="Equation" r:id="rId3" imgW="21564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2263" y="2243138"/>
                        <a:ext cx="185737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3126" name="Object 6"/>
          <p:cNvGraphicFramePr>
            <a:graphicFrameLocks noChangeAspect="1"/>
          </p:cNvGraphicFramePr>
          <p:nvPr/>
        </p:nvGraphicFramePr>
        <p:xfrm>
          <a:off x="5537200" y="2211388"/>
          <a:ext cx="196850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176" name="Equation" r:id="rId5" imgW="228600" imgH="241200" progId="Equation.3">
                  <p:embed/>
                </p:oleObj>
              </mc:Choice>
              <mc:Fallback>
                <p:oleObj name="Equation" r:id="rId5" imgW="22860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2211388"/>
                        <a:ext cx="196850" cy="211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3128" name="Object 8"/>
          <p:cNvGraphicFramePr>
            <a:graphicFrameLocks noChangeAspect="1"/>
          </p:cNvGraphicFramePr>
          <p:nvPr/>
        </p:nvGraphicFramePr>
        <p:xfrm>
          <a:off x="7581900" y="2819400"/>
          <a:ext cx="8731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177" name="Equation" r:id="rId7" imgW="1015920" imgH="431640" progId="Equation.3">
                  <p:embed/>
                </p:oleObj>
              </mc:Choice>
              <mc:Fallback>
                <p:oleObj name="Equation" r:id="rId7" imgW="101592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1900" y="2819400"/>
                        <a:ext cx="873125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3129" name="Object 9"/>
          <p:cNvGraphicFramePr>
            <a:graphicFrameLocks noChangeAspect="1"/>
          </p:cNvGraphicFramePr>
          <p:nvPr/>
        </p:nvGraphicFramePr>
        <p:xfrm>
          <a:off x="6443663" y="2924175"/>
          <a:ext cx="196850" cy="21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178" name="Equation" r:id="rId9" imgW="228600" imgH="241200" progId="Equation.3">
                  <p:embed/>
                </p:oleObj>
              </mc:Choice>
              <mc:Fallback>
                <p:oleObj name="Equation" r:id="rId9" imgW="228600" imgH="241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2924175"/>
                        <a:ext cx="196850" cy="211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3130" name="Object 10"/>
          <p:cNvGraphicFramePr>
            <a:graphicFrameLocks noChangeAspect="1"/>
          </p:cNvGraphicFramePr>
          <p:nvPr/>
        </p:nvGraphicFramePr>
        <p:xfrm>
          <a:off x="7596188" y="3644900"/>
          <a:ext cx="185737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179" name="Equation" r:id="rId10" imgW="215640" imgH="228600" progId="Equation.3">
                  <p:embed/>
                </p:oleObj>
              </mc:Choice>
              <mc:Fallback>
                <p:oleObj name="Equation" r:id="rId10" imgW="21564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3644900"/>
                        <a:ext cx="185737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3131" name="Object 11"/>
          <p:cNvGraphicFramePr>
            <a:graphicFrameLocks noChangeAspect="1"/>
          </p:cNvGraphicFramePr>
          <p:nvPr/>
        </p:nvGraphicFramePr>
        <p:xfrm>
          <a:off x="6659563" y="3716338"/>
          <a:ext cx="196850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180" name="Equation" r:id="rId11" imgW="228600" imgH="241200" progId="Equation.3">
                  <p:embed/>
                </p:oleObj>
              </mc:Choice>
              <mc:Fallback>
                <p:oleObj name="Equation" r:id="rId11" imgW="228600" imgH="2412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3716338"/>
                        <a:ext cx="196850" cy="211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3132" name="Object 12"/>
          <p:cNvGraphicFramePr>
            <a:graphicFrameLocks noChangeAspect="1"/>
          </p:cNvGraphicFramePr>
          <p:nvPr/>
        </p:nvGraphicFramePr>
        <p:xfrm>
          <a:off x="5651500" y="3673475"/>
          <a:ext cx="196850" cy="21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181" name="Equation" r:id="rId12" imgW="228600" imgH="241200" progId="Equation.3">
                  <p:embed/>
                </p:oleObj>
              </mc:Choice>
              <mc:Fallback>
                <p:oleObj name="Equation" r:id="rId12" imgW="228600" imgH="2412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673475"/>
                        <a:ext cx="196850" cy="211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ريشه های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74147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55213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28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به نكات زير در مورد ريشه هاي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ام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عدد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توجه كنيد اگر 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       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ريشه هاي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ام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عدد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باشند آنگاه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الف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.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ب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.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تفاوت آرگومانهاي اصلي دو ريشه متوالي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برابر است با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ج . به ازاي هر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                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داريم</a:t>
            </a: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74148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تذکر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74149" name="Object 5"/>
          <p:cNvGraphicFramePr>
            <a:graphicFrameLocks noChangeAspect="1"/>
          </p:cNvGraphicFramePr>
          <p:nvPr/>
        </p:nvGraphicFramePr>
        <p:xfrm>
          <a:off x="6291263" y="2867025"/>
          <a:ext cx="2284412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219" name="Equation" r:id="rId3" imgW="2654280" imgH="444240" progId="Equation.3">
                  <p:embed/>
                </p:oleObj>
              </mc:Choice>
              <mc:Fallback>
                <p:oleObj name="Equation" r:id="rId3" imgW="2654280" imgH="444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1263" y="2867025"/>
                        <a:ext cx="2284412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4150" name="Object 6"/>
          <p:cNvGraphicFramePr>
            <a:graphicFrameLocks noChangeAspect="1"/>
          </p:cNvGraphicFramePr>
          <p:nvPr/>
        </p:nvGraphicFramePr>
        <p:xfrm>
          <a:off x="4787900" y="2205038"/>
          <a:ext cx="196850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220" name="Equation" r:id="rId5" imgW="228600" imgH="241200" progId="Equation.3">
                  <p:embed/>
                </p:oleObj>
              </mc:Choice>
              <mc:Fallback>
                <p:oleObj name="Equation" r:id="rId5" imgW="22860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205038"/>
                        <a:ext cx="196850" cy="211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4151" name="Object 7"/>
          <p:cNvGraphicFramePr>
            <a:graphicFrameLocks noChangeAspect="1"/>
          </p:cNvGraphicFramePr>
          <p:nvPr/>
        </p:nvGraphicFramePr>
        <p:xfrm>
          <a:off x="4787900" y="2924175"/>
          <a:ext cx="196850" cy="21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221" name="Equation" r:id="rId7" imgW="228600" imgH="241200" progId="Equation.3">
                  <p:embed/>
                </p:oleObj>
              </mc:Choice>
              <mc:Fallback>
                <p:oleObj name="Equation" r:id="rId7" imgW="22860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924175"/>
                        <a:ext cx="196850" cy="211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4152" name="Object 8"/>
          <p:cNvGraphicFramePr>
            <a:graphicFrameLocks noChangeAspect="1"/>
          </p:cNvGraphicFramePr>
          <p:nvPr/>
        </p:nvGraphicFramePr>
        <p:xfrm>
          <a:off x="3708400" y="2924175"/>
          <a:ext cx="185738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222" name="Equation" r:id="rId8" imgW="215640" imgH="228600" progId="Equation.3">
                  <p:embed/>
                </p:oleObj>
              </mc:Choice>
              <mc:Fallback>
                <p:oleObj name="Equation" r:id="rId8" imgW="21564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924175"/>
                        <a:ext cx="185738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4153" name="Object 9"/>
          <p:cNvGraphicFramePr>
            <a:graphicFrameLocks noChangeAspect="1"/>
          </p:cNvGraphicFramePr>
          <p:nvPr/>
        </p:nvGraphicFramePr>
        <p:xfrm>
          <a:off x="3708400" y="2205038"/>
          <a:ext cx="185738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223" name="Equation" r:id="rId10" imgW="215640" imgH="228600" progId="Equation.3">
                  <p:embed/>
                </p:oleObj>
              </mc:Choice>
              <mc:Fallback>
                <p:oleObj name="Equation" r:id="rId10" imgW="21564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205038"/>
                        <a:ext cx="185738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4154" name="Object 10"/>
          <p:cNvGraphicFramePr>
            <a:graphicFrameLocks noChangeAspect="1"/>
          </p:cNvGraphicFramePr>
          <p:nvPr/>
        </p:nvGraphicFramePr>
        <p:xfrm>
          <a:off x="5148263" y="3673475"/>
          <a:ext cx="27876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224" name="Equation" r:id="rId12" imgW="3238200" imgH="444240" progId="Equation.3">
                  <p:embed/>
                </p:oleObj>
              </mc:Choice>
              <mc:Fallback>
                <p:oleObj name="Equation" r:id="rId12" imgW="3238200" imgH="4442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3673475"/>
                        <a:ext cx="2787650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4155" name="Object 11"/>
          <p:cNvGraphicFramePr>
            <a:graphicFrameLocks noChangeAspect="1"/>
          </p:cNvGraphicFramePr>
          <p:nvPr/>
        </p:nvGraphicFramePr>
        <p:xfrm>
          <a:off x="2339975" y="4508500"/>
          <a:ext cx="11906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225" name="Equation" r:id="rId14" imgW="1384200" imgH="495000" progId="Equation.3">
                  <p:embed/>
                </p:oleObj>
              </mc:Choice>
              <mc:Fallback>
                <p:oleObj name="Equation" r:id="rId14" imgW="1384200" imgH="4950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508500"/>
                        <a:ext cx="1190625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4156" name="Object 12"/>
          <p:cNvGraphicFramePr>
            <a:graphicFrameLocks noChangeAspect="1"/>
          </p:cNvGraphicFramePr>
          <p:nvPr/>
        </p:nvGraphicFramePr>
        <p:xfrm>
          <a:off x="3995738" y="5229225"/>
          <a:ext cx="34226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226" name="Equation" r:id="rId16" imgW="3974760" imgH="545760" progId="Equation.3">
                  <p:embed/>
                </p:oleObj>
              </mc:Choice>
              <mc:Fallback>
                <p:oleObj name="Equation" r:id="rId16" imgW="3974760" imgH="54576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5229225"/>
                        <a:ext cx="3422650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4157" name="Object 13"/>
          <p:cNvGraphicFramePr>
            <a:graphicFrameLocks noChangeAspect="1"/>
          </p:cNvGraphicFramePr>
          <p:nvPr/>
        </p:nvGraphicFramePr>
        <p:xfrm>
          <a:off x="3851275" y="6092825"/>
          <a:ext cx="304958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227" name="Equation" r:id="rId18" imgW="3543120" imgH="431640" progId="Equation.3">
                  <p:embed/>
                </p:oleObj>
              </mc:Choice>
              <mc:Fallback>
                <p:oleObj name="Equation" r:id="rId18" imgW="3543120" imgH="4316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6092825"/>
                        <a:ext cx="3049588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4158" name="Object 14"/>
          <p:cNvGraphicFramePr>
            <a:graphicFrameLocks noChangeAspect="1"/>
          </p:cNvGraphicFramePr>
          <p:nvPr/>
        </p:nvGraphicFramePr>
        <p:xfrm>
          <a:off x="2051050" y="6064250"/>
          <a:ext cx="10160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228" name="Equation" r:id="rId20" imgW="1180800" imgH="520560" progId="Equation.3">
                  <p:embed/>
                </p:oleObj>
              </mc:Choice>
              <mc:Fallback>
                <p:oleObj name="Equation" r:id="rId20" imgW="1180800" imgH="52056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6064250"/>
                        <a:ext cx="1016000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ريشه های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75171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48879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28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ريشه هاي سوم عدد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را محاسبه كنيد .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آرگومان اصلي عدد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برابر با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است ، بنابراين</a:t>
            </a: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اگر ريشه هاي سوم  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باشند ، داريم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75173" name="Object 5"/>
          <p:cNvGraphicFramePr>
            <a:graphicFrameLocks noChangeAspect="1"/>
          </p:cNvGraphicFramePr>
          <p:nvPr/>
        </p:nvGraphicFramePr>
        <p:xfrm>
          <a:off x="5651500" y="2176463"/>
          <a:ext cx="611188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215" name="Equation" r:id="rId3" imgW="711000" imgH="317160" progId="Equation.3">
                  <p:embed/>
                </p:oleObj>
              </mc:Choice>
              <mc:Fallback>
                <p:oleObj name="Equation" r:id="rId3" imgW="711000" imgH="3171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176463"/>
                        <a:ext cx="611188" cy="277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5174" name="Object 6"/>
          <p:cNvGraphicFramePr>
            <a:graphicFrameLocks noChangeAspect="1"/>
          </p:cNvGraphicFramePr>
          <p:nvPr/>
        </p:nvGraphicFramePr>
        <p:xfrm>
          <a:off x="5795963" y="3006725"/>
          <a:ext cx="611187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216" name="Equation" r:id="rId5" imgW="711000" imgH="317160" progId="Equation.3">
                  <p:embed/>
                </p:oleObj>
              </mc:Choice>
              <mc:Fallback>
                <p:oleObj name="Equation" r:id="rId5" imgW="711000" imgH="3171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006725"/>
                        <a:ext cx="611187" cy="27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5175" name="Object 7"/>
          <p:cNvGraphicFramePr>
            <a:graphicFrameLocks noChangeAspect="1"/>
          </p:cNvGraphicFramePr>
          <p:nvPr/>
        </p:nvGraphicFramePr>
        <p:xfrm>
          <a:off x="4183063" y="2954338"/>
          <a:ext cx="6985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217" name="Equation" r:id="rId7" imgW="812520" imgH="330120" progId="Equation.3">
                  <p:embed/>
                </p:oleObj>
              </mc:Choice>
              <mc:Fallback>
                <p:oleObj name="Equation" r:id="rId7" imgW="812520" imgH="3301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3063" y="2954338"/>
                        <a:ext cx="698500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5176" name="Object 8"/>
          <p:cNvGraphicFramePr>
            <a:graphicFrameLocks noChangeAspect="1"/>
          </p:cNvGraphicFramePr>
          <p:nvPr/>
        </p:nvGraphicFramePr>
        <p:xfrm>
          <a:off x="2771775" y="3933825"/>
          <a:ext cx="4876800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218" name="Equation" r:id="rId9" imgW="5676840" imgH="342720" progId="Equation.3">
                  <p:embed/>
                </p:oleObj>
              </mc:Choice>
              <mc:Fallback>
                <p:oleObj name="Equation" r:id="rId9" imgW="5676840" imgH="3427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933825"/>
                        <a:ext cx="4876800" cy="300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5177" name="Object 9"/>
          <p:cNvGraphicFramePr>
            <a:graphicFrameLocks noChangeAspect="1"/>
          </p:cNvGraphicFramePr>
          <p:nvPr/>
        </p:nvGraphicFramePr>
        <p:xfrm>
          <a:off x="4859338" y="4610100"/>
          <a:ext cx="15398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219" name="Equation" r:id="rId11" imgW="1790640" imgH="444240" progId="Equation.3">
                  <p:embed/>
                </p:oleObj>
              </mc:Choice>
              <mc:Fallback>
                <p:oleObj name="Equation" r:id="rId11" imgW="1790640" imgH="4442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610100"/>
                        <a:ext cx="1539875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5178" name="Object 10"/>
          <p:cNvGraphicFramePr>
            <a:graphicFrameLocks noChangeAspect="1"/>
          </p:cNvGraphicFramePr>
          <p:nvPr/>
        </p:nvGraphicFramePr>
        <p:xfrm>
          <a:off x="3348038" y="5300663"/>
          <a:ext cx="427037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220" name="Equation" r:id="rId13" imgW="4965480" imgH="495000" progId="Equation.3">
                  <p:embed/>
                </p:oleObj>
              </mc:Choice>
              <mc:Fallback>
                <p:oleObj name="Equation" r:id="rId13" imgW="4965480" imgH="4950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5300663"/>
                        <a:ext cx="4270375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ريشه های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87459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4984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بنابراين ريشه هاي سوم  عبارتند از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87460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87467" name="Object 11"/>
          <p:cNvGraphicFramePr>
            <a:graphicFrameLocks noChangeAspect="1"/>
          </p:cNvGraphicFramePr>
          <p:nvPr/>
        </p:nvGraphicFramePr>
        <p:xfrm>
          <a:off x="4530725" y="3335338"/>
          <a:ext cx="3929063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474" name="Equation" r:id="rId3" imgW="4572000" imgH="1752480" progId="Equation.3">
                  <p:embed/>
                </p:oleObj>
              </mc:Choice>
              <mc:Fallback>
                <p:oleObj name="Equation" r:id="rId3" imgW="4572000" imgH="1752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725" y="3335338"/>
                        <a:ext cx="3929063" cy="153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7470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2636838"/>
            <a:ext cx="2752725" cy="3009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ريشه های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76195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5619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28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فرض كنيم 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 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معادلة يک خط راست در مختصات دکارتی باشد . با فرض                  خواهيم داشت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كه با جاگذاري اين مقادير درمعادل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ة خط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خواهيم داشت</a:t>
            </a: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76196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معادلة خط در صفحه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76198" name="Object 6"/>
          <p:cNvGraphicFramePr>
            <a:graphicFrameLocks noChangeAspect="1"/>
          </p:cNvGraphicFramePr>
          <p:nvPr/>
        </p:nvGraphicFramePr>
        <p:xfrm>
          <a:off x="5435600" y="2133600"/>
          <a:ext cx="187801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227" name="Equation" r:id="rId3" imgW="2184120" imgH="419040" progId="Equation.3">
                  <p:embed/>
                </p:oleObj>
              </mc:Choice>
              <mc:Fallback>
                <p:oleObj name="Equation" r:id="rId3" imgW="218412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133600"/>
                        <a:ext cx="1878013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6199" name="Object 7"/>
          <p:cNvGraphicFramePr>
            <a:graphicFrameLocks noChangeAspect="1"/>
          </p:cNvGraphicFramePr>
          <p:nvPr/>
        </p:nvGraphicFramePr>
        <p:xfrm>
          <a:off x="3492500" y="2868613"/>
          <a:ext cx="14398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228" name="Equation" r:id="rId5" imgW="1676160" imgH="507960" progId="Equation.3">
                  <p:embed/>
                </p:oleObj>
              </mc:Choice>
              <mc:Fallback>
                <p:oleObj name="Equation" r:id="rId5" imgW="1676160" imgH="5079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868613"/>
                        <a:ext cx="1439863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6200" name="Object 8"/>
          <p:cNvGraphicFramePr>
            <a:graphicFrameLocks noChangeAspect="1"/>
          </p:cNvGraphicFramePr>
          <p:nvPr/>
        </p:nvGraphicFramePr>
        <p:xfrm>
          <a:off x="4356100" y="3716338"/>
          <a:ext cx="22161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229" name="Equation" r:id="rId7" imgW="2577960" imgH="507960" progId="Equation.3">
                  <p:embed/>
                </p:oleObj>
              </mc:Choice>
              <mc:Fallback>
                <p:oleObj name="Equation" r:id="rId7" imgW="2577960" imgH="5079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716338"/>
                        <a:ext cx="221615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6202" name="Object 10"/>
          <p:cNvGraphicFramePr>
            <a:graphicFrameLocks noChangeAspect="1"/>
          </p:cNvGraphicFramePr>
          <p:nvPr/>
        </p:nvGraphicFramePr>
        <p:xfrm>
          <a:off x="3203575" y="5013325"/>
          <a:ext cx="3679825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230" name="Equation" r:id="rId9" imgW="4279680" imgH="1688760" progId="Equation.3">
                  <p:embed/>
                </p:oleObj>
              </mc:Choice>
              <mc:Fallback>
                <p:oleObj name="Equation" r:id="rId9" imgW="4279680" imgH="16887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5013325"/>
                        <a:ext cx="3679825" cy="1477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ريشه های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88483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478948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28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با فرض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            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معادل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ة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خط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به صورت زير نوشته مي شود</a:t>
            </a: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که در آن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يک عدد موهومی مح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ض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و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يک عدد مختلط ثابت و غير صفر است .</a:t>
            </a: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88484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معادلة خط در صفحه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88489" name="Object 9"/>
          <p:cNvGraphicFramePr>
            <a:graphicFrameLocks noChangeAspect="1"/>
          </p:cNvGraphicFramePr>
          <p:nvPr/>
        </p:nvGraphicFramePr>
        <p:xfrm>
          <a:off x="5005388" y="2176463"/>
          <a:ext cx="25654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24" name="Equation" r:id="rId3" imgW="2984400" imgH="431640" progId="Equation.3">
                  <p:embed/>
                </p:oleObj>
              </mc:Choice>
              <mc:Fallback>
                <p:oleObj name="Equation" r:id="rId3" imgW="298440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2176463"/>
                        <a:ext cx="256540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490" name="Object 10"/>
          <p:cNvGraphicFramePr>
            <a:graphicFrameLocks noChangeAspect="1"/>
          </p:cNvGraphicFramePr>
          <p:nvPr/>
        </p:nvGraphicFramePr>
        <p:xfrm>
          <a:off x="4102100" y="3732213"/>
          <a:ext cx="206375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25" name="Equation" r:id="rId5" imgW="2400120" imgH="393480" progId="Equation.3">
                  <p:embed/>
                </p:oleObj>
              </mc:Choice>
              <mc:Fallback>
                <p:oleObj name="Equation" r:id="rId5" imgW="240012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3732213"/>
                        <a:ext cx="2063750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491" name="Object 11"/>
          <p:cNvGraphicFramePr>
            <a:graphicFrameLocks noChangeAspect="1"/>
          </p:cNvGraphicFramePr>
          <p:nvPr/>
        </p:nvGraphicFramePr>
        <p:xfrm>
          <a:off x="7235825" y="4724400"/>
          <a:ext cx="2508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26" name="Equation" r:id="rId7" imgW="291960" imgH="317160" progId="Equation.3">
                  <p:embed/>
                </p:oleObj>
              </mc:Choice>
              <mc:Fallback>
                <p:oleObj name="Equation" r:id="rId7" imgW="291960" imgH="31716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4724400"/>
                        <a:ext cx="250825" cy="27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492" name="Object 12"/>
          <p:cNvGraphicFramePr>
            <a:graphicFrameLocks noChangeAspect="1"/>
          </p:cNvGraphicFramePr>
          <p:nvPr/>
        </p:nvGraphicFramePr>
        <p:xfrm>
          <a:off x="3779838" y="4652963"/>
          <a:ext cx="250825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27" name="Equation" r:id="rId9" imgW="291960" imgH="317160" progId="Equation.3">
                  <p:embed/>
                </p:oleObj>
              </mc:Choice>
              <mc:Fallback>
                <p:oleObj name="Equation" r:id="rId9" imgW="291960" imgH="31716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4652963"/>
                        <a:ext cx="250825" cy="277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493" name="Object 13"/>
          <p:cNvGraphicFramePr>
            <a:graphicFrameLocks noChangeAspect="1"/>
          </p:cNvGraphicFramePr>
          <p:nvPr/>
        </p:nvGraphicFramePr>
        <p:xfrm>
          <a:off x="1763713" y="2133600"/>
          <a:ext cx="1878012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28" name="Equation" r:id="rId11" imgW="2184120" imgH="419040" progId="Equation.3">
                  <p:embed/>
                </p:oleObj>
              </mc:Choice>
              <mc:Fallback>
                <p:oleObj name="Equation" r:id="rId11" imgW="2184120" imgH="4190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133600"/>
                        <a:ext cx="1878012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ريشه های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77219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48879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28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معادله مختلط خط  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       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را بنويسيد .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به جاي    و 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مقادير   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   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را قرار مي دهيم .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و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در نهايت به دست مي آوريم .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که در اينجا                              است .</a:t>
            </a:r>
            <a:endParaRPr lang="fa-IR" b="0"/>
          </a:p>
        </p:txBody>
      </p:sp>
      <p:sp>
        <p:nvSpPr>
          <p:cNvPr id="777220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معادلة خط در صفحه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77221" name="Object 5"/>
          <p:cNvGraphicFramePr>
            <a:graphicFrameLocks noChangeAspect="1"/>
          </p:cNvGraphicFramePr>
          <p:nvPr/>
        </p:nvGraphicFramePr>
        <p:xfrm>
          <a:off x="4500563" y="2133600"/>
          <a:ext cx="19208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263" name="Equation" r:id="rId3" imgW="2234880" imgH="406080" progId="Equation.3">
                  <p:embed/>
                </p:oleObj>
              </mc:Choice>
              <mc:Fallback>
                <p:oleObj name="Equation" r:id="rId3" imgW="2234880" imgH="4060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133600"/>
                        <a:ext cx="1920875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7222" name="Object 6"/>
          <p:cNvGraphicFramePr>
            <a:graphicFrameLocks noChangeAspect="1"/>
          </p:cNvGraphicFramePr>
          <p:nvPr/>
        </p:nvGraphicFramePr>
        <p:xfrm>
          <a:off x="7524750" y="3068638"/>
          <a:ext cx="196850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264" name="Equation" r:id="rId5" imgW="228600" imgH="241200" progId="Equation.3">
                  <p:embed/>
                </p:oleObj>
              </mc:Choice>
              <mc:Fallback>
                <p:oleObj name="Equation" r:id="rId5" imgW="22860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3068638"/>
                        <a:ext cx="196850" cy="211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7223" name="Object 7"/>
          <p:cNvGraphicFramePr>
            <a:graphicFrameLocks noChangeAspect="1"/>
          </p:cNvGraphicFramePr>
          <p:nvPr/>
        </p:nvGraphicFramePr>
        <p:xfrm>
          <a:off x="7019925" y="3068638"/>
          <a:ext cx="219075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265" name="Equation" r:id="rId7" imgW="253800" imgH="317160" progId="Equation.3">
                  <p:embed/>
                </p:oleObj>
              </mc:Choice>
              <mc:Fallback>
                <p:oleObj name="Equation" r:id="rId7" imgW="253800" imgH="3171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3068638"/>
                        <a:ext cx="219075" cy="277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7224" name="Object 8"/>
          <p:cNvGraphicFramePr>
            <a:graphicFrameLocks noChangeAspect="1"/>
          </p:cNvGraphicFramePr>
          <p:nvPr/>
        </p:nvGraphicFramePr>
        <p:xfrm>
          <a:off x="3059113" y="4365625"/>
          <a:ext cx="36417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266" name="Equation" r:id="rId9" imgW="4228920" imgH="469800" progId="Equation.3">
                  <p:embed/>
                </p:oleObj>
              </mc:Choice>
              <mc:Fallback>
                <p:oleObj name="Equation" r:id="rId9" imgW="4228920" imgH="469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365625"/>
                        <a:ext cx="3641725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7225" name="Object 9"/>
          <p:cNvGraphicFramePr>
            <a:graphicFrameLocks noChangeAspect="1"/>
          </p:cNvGraphicFramePr>
          <p:nvPr/>
        </p:nvGraphicFramePr>
        <p:xfrm>
          <a:off x="4140200" y="2924175"/>
          <a:ext cx="20526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267" name="Equation" r:id="rId11" imgW="2387520" imgH="507960" progId="Equation.3">
                  <p:embed/>
                </p:oleObj>
              </mc:Choice>
              <mc:Fallback>
                <p:oleObj name="Equation" r:id="rId11" imgW="2387520" imgH="5079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924175"/>
                        <a:ext cx="2052638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7226" name="Object 10"/>
          <p:cNvGraphicFramePr>
            <a:graphicFrameLocks noChangeAspect="1"/>
          </p:cNvGraphicFramePr>
          <p:nvPr/>
        </p:nvGraphicFramePr>
        <p:xfrm>
          <a:off x="4625975" y="5464175"/>
          <a:ext cx="254317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268" name="Equation" r:id="rId13" imgW="2958840" imgH="419040" progId="Equation.3">
                  <p:embed/>
                </p:oleObj>
              </mc:Choice>
              <mc:Fallback>
                <p:oleObj name="Equation" r:id="rId13" imgW="2958840" imgH="419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975" y="5464175"/>
                        <a:ext cx="2543175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116013" y="1476375"/>
            <a:ext cx="74183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هفتم :    صورتهای مبهم</a:t>
            </a:r>
            <a:endParaRPr lang="en-US" sz="3600">
              <a:solidFill>
                <a:schemeClr val="tx2"/>
              </a:solidFill>
              <a:latin typeface="Times New Roman" pitchFamily="18" charset="0"/>
              <a:cs typeface="Mitra" pitchFamily="2" charset="-78"/>
            </a:endParaRPr>
          </a:p>
        </p:txBody>
      </p:sp>
      <p:sp>
        <p:nvSpPr>
          <p:cNvPr id="6144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06475" y="1597025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977900" y="339725"/>
            <a:ext cx="77724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tr" pitchFamily="2" charset="-78"/>
              </a:rPr>
              <a:t>ادامة فهرست فصل هفتم ( کاربردهای مشتق )</a:t>
            </a: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tr" pitchFamily="2" charset="-78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8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ريشه های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90531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3860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8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1 . 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cs typeface="Mitra" pitchFamily="2" charset="-78"/>
              </a:rPr>
              <a:t>      </a:t>
            </a:r>
            <a:r>
              <a:rPr lang="ar-SA" sz="3200" b="0">
                <a:latin typeface="Arial Narrow" pitchFamily="34" charset="0"/>
                <a:cs typeface="Mitra" pitchFamily="2" charset="-78"/>
              </a:rPr>
              <a:t>  را طوري تعيين كنيد كه خط </a:t>
            </a:r>
            <a:r>
              <a:rPr lang="fa-IR" sz="3200" b="0">
                <a:latin typeface="Arial Narrow" pitchFamily="34" charset="0"/>
                <a:cs typeface="Mitra" pitchFamily="2" charset="-78"/>
              </a:rPr>
              <a:t>                      </a:t>
            </a:r>
            <a:r>
              <a:rPr lang="ar-SA" sz="3200" b="0">
                <a:latin typeface="Arial Narrow" pitchFamily="34" charset="0"/>
                <a:cs typeface="Mitra" pitchFamily="2" charset="-78"/>
              </a:rPr>
              <a:t>   از نقاط  </a:t>
            </a:r>
            <a:r>
              <a:rPr lang="fa-IR" sz="3200" b="0">
                <a:latin typeface="Arial Narrow" pitchFamily="34" charset="0"/>
                <a:cs typeface="Mitra" pitchFamily="2" charset="-78"/>
              </a:rPr>
              <a:t>                 </a:t>
            </a:r>
            <a:r>
              <a:rPr lang="ar-SA" sz="3200" b="0">
                <a:latin typeface="Arial Narrow" pitchFamily="34" charset="0"/>
                <a:cs typeface="Mitra" pitchFamily="2" charset="-78"/>
              </a:rPr>
              <a:t>بگذرد .</a:t>
            </a:r>
            <a:endParaRPr lang="fa-IR" sz="3200" b="0">
              <a:latin typeface="Arial Narrow" pitchFamily="34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cs typeface="Mitra" pitchFamily="2" charset="-78"/>
              </a:rPr>
              <a:t> 2 . نشان دهيد اگر           آنگاه معادلة               معادلة يک خط مستقيم است .</a:t>
            </a:r>
          </a:p>
        </p:txBody>
      </p:sp>
      <p:sp>
        <p:nvSpPr>
          <p:cNvPr id="790532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تمرين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90533" name="Object 5"/>
          <p:cNvGraphicFramePr>
            <a:graphicFrameLocks noChangeAspect="1"/>
          </p:cNvGraphicFramePr>
          <p:nvPr/>
        </p:nvGraphicFramePr>
        <p:xfrm>
          <a:off x="1954213" y="2105025"/>
          <a:ext cx="206375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571" name="Equation" r:id="rId3" imgW="2400120" imgH="393480" progId="Equation.3">
                  <p:embed/>
                </p:oleObj>
              </mc:Choice>
              <mc:Fallback>
                <p:oleObj name="Equation" r:id="rId3" imgW="240012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213" y="2105025"/>
                        <a:ext cx="2063750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0535" name="Object 7"/>
          <p:cNvGraphicFramePr>
            <a:graphicFrameLocks noChangeAspect="1"/>
          </p:cNvGraphicFramePr>
          <p:nvPr/>
        </p:nvGraphicFramePr>
        <p:xfrm>
          <a:off x="6516688" y="2852738"/>
          <a:ext cx="156527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572" name="Equation" r:id="rId5" imgW="1815840" imgH="419040" progId="Equation.3">
                  <p:embed/>
                </p:oleObj>
              </mc:Choice>
              <mc:Fallback>
                <p:oleObj name="Equation" r:id="rId5" imgW="1815840" imgH="419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2852738"/>
                        <a:ext cx="1565275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0538" name="Object 10"/>
          <p:cNvGraphicFramePr>
            <a:graphicFrameLocks noChangeAspect="1"/>
          </p:cNvGraphicFramePr>
          <p:nvPr/>
        </p:nvGraphicFramePr>
        <p:xfrm>
          <a:off x="7408863" y="2147888"/>
          <a:ext cx="80803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573" name="Equation" r:id="rId7" imgW="939600" imgH="419040" progId="Equation.3">
                  <p:embed/>
                </p:oleObj>
              </mc:Choice>
              <mc:Fallback>
                <p:oleObj name="Equation" r:id="rId7" imgW="939600" imgH="419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8863" y="2147888"/>
                        <a:ext cx="808037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0539" name="Object 11"/>
          <p:cNvGraphicFramePr>
            <a:graphicFrameLocks noChangeAspect="1"/>
          </p:cNvGraphicFramePr>
          <p:nvPr/>
        </p:nvGraphicFramePr>
        <p:xfrm>
          <a:off x="5580063" y="3644900"/>
          <a:ext cx="86518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574" name="Equation" r:id="rId9" imgW="1002960" imgH="444240" progId="Equation.3">
                  <p:embed/>
                </p:oleObj>
              </mc:Choice>
              <mc:Fallback>
                <p:oleObj name="Equation" r:id="rId9" imgW="1002960" imgH="4442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644900"/>
                        <a:ext cx="865187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0540" name="Object 12"/>
          <p:cNvGraphicFramePr>
            <a:graphicFrameLocks noChangeAspect="1"/>
          </p:cNvGraphicFramePr>
          <p:nvPr/>
        </p:nvGraphicFramePr>
        <p:xfrm>
          <a:off x="2916238" y="3429000"/>
          <a:ext cx="121443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575" name="Equation" r:id="rId11" imgW="1409400" imgH="1015920" progId="Equation.3">
                  <p:embed/>
                </p:oleObj>
              </mc:Choice>
              <mc:Fallback>
                <p:oleObj name="Equation" r:id="rId11" imgW="1409400" imgH="101592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429000"/>
                        <a:ext cx="1214437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ريشه های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92579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54229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8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1 .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معادله دايره اي را بنويسيد كه مركز آن مبداء مختصات و شعاع آن برابر يك باشد .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2 .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معادله دايره اي را بنويسيد كه مركز آن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نقطة         و شعاع آن 3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باشد .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3 .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معادله دايره اي را بنويسيد كه مركز آن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نقطة               و شعاع آن 2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باشد . </a:t>
            </a: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92580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تمرين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92581" name="Object 5"/>
          <p:cNvGraphicFramePr>
            <a:graphicFrameLocks noChangeAspect="1"/>
          </p:cNvGraphicFramePr>
          <p:nvPr/>
        </p:nvGraphicFramePr>
        <p:xfrm>
          <a:off x="2413000" y="3687763"/>
          <a:ext cx="7207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595" name="Equation" r:id="rId3" imgW="838080" imgH="444240" progId="Equation.3">
                  <p:embed/>
                </p:oleObj>
              </mc:Choice>
              <mc:Fallback>
                <p:oleObj name="Equation" r:id="rId3" imgW="838080" imgH="444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3687763"/>
                        <a:ext cx="720725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2582" name="Object 6"/>
          <p:cNvGraphicFramePr>
            <a:graphicFrameLocks noChangeAspect="1"/>
          </p:cNvGraphicFramePr>
          <p:nvPr/>
        </p:nvGraphicFramePr>
        <p:xfrm>
          <a:off x="1951038" y="5229225"/>
          <a:ext cx="112553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596" name="Equation" r:id="rId5" imgW="1307880" imgH="444240" progId="Equation.3">
                  <p:embed/>
                </p:oleObj>
              </mc:Choice>
              <mc:Fallback>
                <p:oleObj name="Equation" r:id="rId5" imgW="1307880" imgH="4442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038" y="5229225"/>
                        <a:ext cx="1125537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ريشه های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93603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54229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8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فرض کنيد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يک عدد مختلط و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باشد . اگر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آرگومان اصلی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و اعداد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        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ريشه های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ام آن باشند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, داريم</a:t>
            </a: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يعنی اعداد                           همگی روی دايره ای به مرکز مبداء مختصات و به شعاع      واقع هستند .</a:t>
            </a:r>
          </a:p>
        </p:txBody>
      </p:sp>
      <p:sp>
        <p:nvSpPr>
          <p:cNvPr id="793604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تعبير هندسی ريشه های يک عدد مختلط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93605" name="Object 5"/>
          <p:cNvGraphicFramePr>
            <a:graphicFrameLocks noChangeAspect="1"/>
          </p:cNvGraphicFramePr>
          <p:nvPr/>
        </p:nvGraphicFramePr>
        <p:xfrm>
          <a:off x="2413000" y="3687763"/>
          <a:ext cx="7207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675" name="Equation" r:id="rId3" imgW="838080" imgH="444240" progId="Equation.3">
                  <p:embed/>
                </p:oleObj>
              </mc:Choice>
              <mc:Fallback>
                <p:oleObj name="Equation" r:id="rId3" imgW="838080" imgH="444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3687763"/>
                        <a:ext cx="720725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6" name="Object 6"/>
          <p:cNvGraphicFramePr>
            <a:graphicFrameLocks noChangeAspect="1"/>
          </p:cNvGraphicFramePr>
          <p:nvPr/>
        </p:nvGraphicFramePr>
        <p:xfrm>
          <a:off x="7005638" y="2133600"/>
          <a:ext cx="28416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676" name="Equation" r:id="rId5" imgW="330120" imgH="507960" progId="Equation.3">
                  <p:embed/>
                </p:oleObj>
              </mc:Choice>
              <mc:Fallback>
                <p:oleObj name="Equation" r:id="rId5" imgW="330120" imgH="5079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5638" y="2133600"/>
                        <a:ext cx="284162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7" name="Object 7"/>
          <p:cNvGraphicFramePr>
            <a:graphicFrameLocks noChangeAspect="1"/>
          </p:cNvGraphicFramePr>
          <p:nvPr/>
        </p:nvGraphicFramePr>
        <p:xfrm>
          <a:off x="4033838" y="2133600"/>
          <a:ext cx="8969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677" name="Equation" r:id="rId7" imgW="1041120" imgH="507960" progId="Equation.3">
                  <p:embed/>
                </p:oleObj>
              </mc:Choice>
              <mc:Fallback>
                <p:oleObj name="Equation" r:id="rId7" imgW="1041120" imgH="5079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838" y="2133600"/>
                        <a:ext cx="896937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8" name="Object 8"/>
          <p:cNvGraphicFramePr>
            <a:graphicFrameLocks noChangeAspect="1"/>
          </p:cNvGraphicFramePr>
          <p:nvPr/>
        </p:nvGraphicFramePr>
        <p:xfrm>
          <a:off x="2641600" y="2176463"/>
          <a:ext cx="20796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678" name="Equation" r:id="rId9" imgW="241200" imgH="330120" progId="Equation.3">
                  <p:embed/>
                </p:oleObj>
              </mc:Choice>
              <mc:Fallback>
                <p:oleObj name="Equation" r:id="rId9" imgW="241200" imgH="3301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2176463"/>
                        <a:ext cx="207963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9" name="Object 9"/>
          <p:cNvGraphicFramePr>
            <a:graphicFrameLocks noChangeAspect="1"/>
          </p:cNvGraphicFramePr>
          <p:nvPr/>
        </p:nvGraphicFramePr>
        <p:xfrm>
          <a:off x="7667625" y="2852738"/>
          <a:ext cx="2841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679" name="Equation" r:id="rId11" imgW="330120" imgH="507960" progId="Equation.3">
                  <p:embed/>
                </p:oleObj>
              </mc:Choice>
              <mc:Fallback>
                <p:oleObj name="Equation" r:id="rId11" imgW="330120" imgH="5079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2852738"/>
                        <a:ext cx="284163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10" name="Object 10"/>
          <p:cNvGraphicFramePr>
            <a:graphicFrameLocks noChangeAspect="1"/>
          </p:cNvGraphicFramePr>
          <p:nvPr/>
        </p:nvGraphicFramePr>
        <p:xfrm>
          <a:off x="4427538" y="2867025"/>
          <a:ext cx="2284412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680" name="Equation" r:id="rId13" imgW="2654280" imgH="444240" progId="Equation.3">
                  <p:embed/>
                </p:oleObj>
              </mc:Choice>
              <mc:Fallback>
                <p:oleObj name="Equation" r:id="rId13" imgW="2654280" imgH="4442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867025"/>
                        <a:ext cx="2284412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11" name="Object 11"/>
          <p:cNvGraphicFramePr>
            <a:graphicFrameLocks noChangeAspect="1"/>
          </p:cNvGraphicFramePr>
          <p:nvPr/>
        </p:nvGraphicFramePr>
        <p:xfrm>
          <a:off x="2843213" y="2924175"/>
          <a:ext cx="196850" cy="21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681" name="Equation" r:id="rId15" imgW="228600" imgH="241200" progId="Equation.3">
                  <p:embed/>
                </p:oleObj>
              </mc:Choice>
              <mc:Fallback>
                <p:oleObj name="Equation" r:id="rId15" imgW="228600" imgH="2412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924175"/>
                        <a:ext cx="196850" cy="211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12" name="Object 12"/>
          <p:cNvGraphicFramePr>
            <a:graphicFrameLocks noChangeAspect="1"/>
          </p:cNvGraphicFramePr>
          <p:nvPr/>
        </p:nvGraphicFramePr>
        <p:xfrm>
          <a:off x="3302000" y="4343400"/>
          <a:ext cx="34544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682" name="Equation" r:id="rId17" imgW="4012920" imgH="495000" progId="Equation.3">
                  <p:embed/>
                </p:oleObj>
              </mc:Choice>
              <mc:Fallback>
                <p:oleObj name="Equation" r:id="rId17" imgW="4012920" imgH="4950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4343400"/>
                        <a:ext cx="3454400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13" name="Object 13"/>
          <p:cNvGraphicFramePr>
            <a:graphicFrameLocks noChangeAspect="1"/>
          </p:cNvGraphicFramePr>
          <p:nvPr/>
        </p:nvGraphicFramePr>
        <p:xfrm>
          <a:off x="5003800" y="5229225"/>
          <a:ext cx="2284413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683" name="Equation" r:id="rId19" imgW="2654280" imgH="444240" progId="Equation.3">
                  <p:embed/>
                </p:oleObj>
              </mc:Choice>
              <mc:Fallback>
                <p:oleObj name="Equation" r:id="rId19" imgW="2654280" imgH="4442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5229225"/>
                        <a:ext cx="2284413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14" name="Object 14"/>
          <p:cNvGraphicFramePr>
            <a:graphicFrameLocks noChangeAspect="1"/>
          </p:cNvGraphicFramePr>
          <p:nvPr/>
        </p:nvGraphicFramePr>
        <p:xfrm>
          <a:off x="5292725" y="5949950"/>
          <a:ext cx="4048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684" name="Equation" r:id="rId21" imgW="469800" imgH="406080" progId="Equation.3">
                  <p:embed/>
                </p:oleObj>
              </mc:Choice>
              <mc:Fallback>
                <p:oleObj name="Equation" r:id="rId21" imgW="469800" imgH="40608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5949950"/>
                        <a:ext cx="404813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ريشه های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95651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5619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8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ريشه های دوم        را به دست آوريد .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هر دو ريشه روی دايره ای به شعاع                قرار دارد . چون                       پس                             و آرگمان 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به اندازة                  از آرگمان      بيشتر است پس                   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6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95652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95654" name="Object 6"/>
          <p:cNvGraphicFramePr>
            <a:graphicFrameLocks noChangeAspect="1"/>
          </p:cNvGraphicFramePr>
          <p:nvPr/>
        </p:nvGraphicFramePr>
        <p:xfrm>
          <a:off x="6227763" y="2205038"/>
          <a:ext cx="52546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710" name="Equation" r:id="rId3" imgW="609480" imgH="330120" progId="Equation.3">
                  <p:embed/>
                </p:oleObj>
              </mc:Choice>
              <mc:Fallback>
                <p:oleObj name="Equation" r:id="rId3" imgW="609480" imgH="3301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2205038"/>
                        <a:ext cx="525462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5655" name="Object 7"/>
          <p:cNvGraphicFramePr>
            <a:graphicFrameLocks noChangeAspect="1"/>
          </p:cNvGraphicFramePr>
          <p:nvPr/>
        </p:nvGraphicFramePr>
        <p:xfrm>
          <a:off x="3203575" y="2940050"/>
          <a:ext cx="13795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711" name="Equation" r:id="rId5" imgW="1600200" imgH="431640" progId="Equation.3">
                  <p:embed/>
                </p:oleObj>
              </mc:Choice>
              <mc:Fallback>
                <p:oleObj name="Equation" r:id="rId5" imgW="160020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940050"/>
                        <a:ext cx="1379538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5656" name="Object 8"/>
          <p:cNvGraphicFramePr>
            <a:graphicFrameLocks noChangeAspect="1"/>
          </p:cNvGraphicFramePr>
          <p:nvPr/>
        </p:nvGraphicFramePr>
        <p:xfrm>
          <a:off x="6172200" y="3716338"/>
          <a:ext cx="18145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712" name="Equation" r:id="rId7" imgW="2108160" imgH="495000" progId="Equation.3">
                  <p:embed/>
                </p:oleObj>
              </mc:Choice>
              <mc:Fallback>
                <p:oleObj name="Equation" r:id="rId7" imgW="2108160" imgH="495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716338"/>
                        <a:ext cx="1814513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5657" name="Object 9"/>
          <p:cNvGraphicFramePr>
            <a:graphicFrameLocks noChangeAspect="1"/>
          </p:cNvGraphicFramePr>
          <p:nvPr/>
        </p:nvGraphicFramePr>
        <p:xfrm>
          <a:off x="2916238" y="3716338"/>
          <a:ext cx="2471737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713" name="Equation" r:id="rId9" imgW="2869920" imgH="495000" progId="Equation.3">
                  <p:embed/>
                </p:oleObj>
              </mc:Choice>
              <mc:Fallback>
                <p:oleObj name="Equation" r:id="rId9" imgW="2869920" imgH="4950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716338"/>
                        <a:ext cx="2471737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5658" name="Object 10"/>
          <p:cNvGraphicFramePr>
            <a:graphicFrameLocks noChangeAspect="1"/>
          </p:cNvGraphicFramePr>
          <p:nvPr/>
        </p:nvGraphicFramePr>
        <p:xfrm>
          <a:off x="8243888" y="4437063"/>
          <a:ext cx="3048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714" name="Equation" r:id="rId11" imgW="355320" imgH="444240" progId="Equation.3">
                  <p:embed/>
                </p:oleObj>
              </mc:Choice>
              <mc:Fallback>
                <p:oleObj name="Equation" r:id="rId11" imgW="355320" imgH="4442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4437063"/>
                        <a:ext cx="304800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5659" name="Object 11"/>
          <p:cNvGraphicFramePr>
            <a:graphicFrameLocks noChangeAspect="1"/>
          </p:cNvGraphicFramePr>
          <p:nvPr/>
        </p:nvGraphicFramePr>
        <p:xfrm>
          <a:off x="5724525" y="4365625"/>
          <a:ext cx="14541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715" name="Equation" r:id="rId13" imgW="1688760" imgH="495000" progId="Equation.3">
                  <p:embed/>
                </p:oleObj>
              </mc:Choice>
              <mc:Fallback>
                <p:oleObj name="Equation" r:id="rId13" imgW="1688760" imgH="4950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365625"/>
                        <a:ext cx="1454150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5660" name="Object 12"/>
          <p:cNvGraphicFramePr>
            <a:graphicFrameLocks noChangeAspect="1"/>
          </p:cNvGraphicFramePr>
          <p:nvPr/>
        </p:nvGraphicFramePr>
        <p:xfrm>
          <a:off x="4140200" y="4422775"/>
          <a:ext cx="35083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716" name="Equation" r:id="rId15" imgW="406080" imgH="444240" progId="Equation.3">
                  <p:embed/>
                </p:oleObj>
              </mc:Choice>
              <mc:Fallback>
                <p:oleObj name="Equation" r:id="rId15" imgW="406080" imgH="4442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422775"/>
                        <a:ext cx="350838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5661" name="Object 13"/>
          <p:cNvGraphicFramePr>
            <a:graphicFrameLocks noChangeAspect="1"/>
          </p:cNvGraphicFramePr>
          <p:nvPr/>
        </p:nvGraphicFramePr>
        <p:xfrm>
          <a:off x="1835150" y="4941888"/>
          <a:ext cx="4176713" cy="156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717" name="Equation" r:id="rId17" imgW="4838400" imgH="1790640" progId="Equation.3">
                  <p:embed/>
                </p:oleObj>
              </mc:Choice>
              <mc:Fallback>
                <p:oleObj name="Equation" r:id="rId17" imgW="4838400" imgH="17906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941888"/>
                        <a:ext cx="4176713" cy="1566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95665" name="Picture 17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6084888" y="4868863"/>
            <a:ext cx="2476500" cy="1819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ريشه های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96675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45926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8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1 .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نمايش هندسی زير مجموع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ة                  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از اعداد مختلط را تعيين کنيد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.</a:t>
            </a:r>
            <a:endParaRPr lang="ar-SA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2 .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مجموعه نقاط واقع ب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ي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ن دو دايره به شعاع های 1و2 به 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مرکز مبدا را به صورت مجموعه ای از اعدادمختلط تعريف 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کنيد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.</a:t>
            </a:r>
          </a:p>
        </p:txBody>
      </p:sp>
      <p:sp>
        <p:nvSpPr>
          <p:cNvPr id="796676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تمرين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96679" name="Object 7"/>
          <p:cNvGraphicFramePr>
            <a:graphicFrameLocks noChangeAspect="1"/>
          </p:cNvGraphicFramePr>
          <p:nvPr/>
        </p:nvGraphicFramePr>
        <p:xfrm>
          <a:off x="2843213" y="2155825"/>
          <a:ext cx="1992312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685" name="Equation" r:id="rId3" imgW="2311200" imgH="444240" progId="Equation.3">
                  <p:embed/>
                </p:oleObj>
              </mc:Choice>
              <mc:Fallback>
                <p:oleObj name="Equation" r:id="rId3" imgW="2311200" imgH="4442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155825"/>
                        <a:ext cx="1992312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609600"/>
            <a:ext cx="7239000" cy="1444625"/>
          </a:xfrm>
        </p:spPr>
        <p:txBody>
          <a:bodyPr/>
          <a:lstStyle/>
          <a:p>
            <a:pPr algn="ctr" rtl="1"/>
            <a:r>
              <a:rPr lang="ar-SA" sz="8600">
                <a:cs typeface="Titr" pitchFamily="2" charset="-78"/>
              </a:rPr>
              <a:t>فصل چهارم</a:t>
            </a:r>
            <a:endParaRPr lang="en-US" sz="8600">
              <a:cs typeface="Titr" pitchFamily="2" charset="-78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427413"/>
            <a:ext cx="8001000" cy="1752600"/>
          </a:xfrm>
        </p:spPr>
        <p:txBody>
          <a:bodyPr/>
          <a:lstStyle/>
          <a:p>
            <a:pPr algn="ctr" rtl="1"/>
            <a:r>
              <a:rPr lang="ar-SA" sz="6000">
                <a:cs typeface="Titr" pitchFamily="2" charset="-78"/>
              </a:rPr>
              <a:t>رابطه و تابع</a:t>
            </a:r>
            <a:endParaRPr lang="en-US" sz="6000">
              <a:cs typeface="Titr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ChangeArrowheads="1"/>
          </p:cNvSpPr>
          <p:nvPr/>
        </p:nvSpPr>
        <p:spPr bwMode="auto">
          <a:xfrm>
            <a:off x="1517650" y="1371600"/>
            <a:ext cx="7086600" cy="6858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4400" b="0">
                <a:latin typeface="Arial" charset="0"/>
                <a:cs typeface="Mitra" pitchFamily="2" charset="-78"/>
              </a:rPr>
              <a:t>دانشجو پس از مطالعه اين فصل بايد بتواند : </a:t>
            </a:r>
            <a:endParaRPr lang="en-US" sz="4400" b="0">
              <a:latin typeface="Arial" charset="0"/>
              <a:cs typeface="Mitra" pitchFamily="2" charset="-78"/>
            </a:endParaRPr>
          </a:p>
        </p:txBody>
      </p:sp>
      <p:sp>
        <p:nvSpPr>
          <p:cNvPr id="427011" name="WordArt 3"/>
          <p:cNvSpPr>
            <a:spLocks noChangeArrowheads="1" noChangeShapeType="1" noTextEdit="1"/>
          </p:cNvSpPr>
          <p:nvPr/>
        </p:nvSpPr>
        <p:spPr bwMode="auto">
          <a:xfrm>
            <a:off x="2867025" y="333375"/>
            <a:ext cx="4371975" cy="611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1"/>
            <a:r>
              <a:rPr lang="fa-IR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Titr"/>
              </a:rPr>
              <a:t>هدفهاي رفتاري</a:t>
            </a:r>
            <a:endParaRPr lang="en-US" sz="3600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Titr"/>
            </a:endParaRPr>
          </a:p>
        </p:txBody>
      </p:sp>
      <p:sp>
        <p:nvSpPr>
          <p:cNvPr id="427012" name="Text Box 4"/>
          <p:cNvSpPr txBox="1">
            <a:spLocks noChangeArrowheads="1"/>
          </p:cNvSpPr>
          <p:nvPr/>
        </p:nvSpPr>
        <p:spPr bwMode="auto">
          <a:xfrm>
            <a:off x="1447800" y="2420938"/>
            <a:ext cx="7239000" cy="218790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2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400" b="0" dirty="0">
                <a:latin typeface="Book Antiqua" pitchFamily="18" charset="0"/>
                <a:cs typeface="Mitra" pitchFamily="2" charset="-78"/>
              </a:rPr>
              <a:t> 1 .  مفه</a:t>
            </a:r>
            <a:r>
              <a:rPr lang="fa-IR" sz="3400" b="0" dirty="0">
                <a:latin typeface="Book Antiqua" pitchFamily="18" charset="0"/>
                <a:cs typeface="Mitra" pitchFamily="2" charset="-78"/>
              </a:rPr>
              <a:t>وم تابع را درک کند</a:t>
            </a:r>
          </a:p>
          <a:p>
            <a:pPr rtl="1">
              <a:lnSpc>
                <a:spcPct val="12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fa-IR" sz="3400" b="0" dirty="0">
                <a:latin typeface="Book Antiqua" pitchFamily="18" charset="0"/>
                <a:cs typeface="Mitra" pitchFamily="2" charset="-78"/>
              </a:rPr>
              <a:t>2 . انواع تابع را بشناسد</a:t>
            </a:r>
          </a:p>
          <a:p>
            <a:pPr rtl="1">
              <a:lnSpc>
                <a:spcPct val="12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fa-IR" sz="3400" b="0" dirty="0">
                <a:latin typeface="Book Antiqua" pitchFamily="18" charset="0"/>
                <a:cs typeface="Mitra" pitchFamily="2" charset="-78"/>
              </a:rPr>
              <a:t>3 . شکل های مختلف تابع را بشناسد</a:t>
            </a:r>
            <a:endParaRPr lang="en-US" sz="3600" b="0" dirty="0">
              <a:latin typeface="Book Antiqua" pitchFamily="18" charset="0"/>
              <a:cs typeface="Mitra" pitchFamily="2" charset="-78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"/>
                                        <p:tgtEl>
                                          <p:spTgt spid="4270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"/>
                                        <p:tgtEl>
                                          <p:spTgt spid="427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300"/>
                                        <p:tgtEl>
                                          <p:spTgt spid="427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300"/>
                                        <p:tgtEl>
                                          <p:spTgt spid="427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2" grpId="0" build="p" animBg="1" autoUpdateAnimBg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ChangeArrowheads="1"/>
          </p:cNvSpPr>
          <p:nvPr/>
        </p:nvSpPr>
        <p:spPr bwMode="auto">
          <a:xfrm>
            <a:off x="1905000" y="2286000"/>
            <a:ext cx="72390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17795" name="Rectangle 3"/>
          <p:cNvSpPr>
            <a:spLocks noChangeArrowheads="1"/>
          </p:cNvSpPr>
          <p:nvPr/>
        </p:nvSpPr>
        <p:spPr bwMode="auto">
          <a:xfrm>
            <a:off x="1285852" y="1000108"/>
            <a:ext cx="7543800" cy="502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rtl="1" eaLnBrk="1" hangingPunct="1"/>
            <a:r>
              <a:rPr lang="ar-SA" sz="13000" b="0" dirty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فصل</a:t>
            </a:r>
            <a:r>
              <a:rPr lang="ar-SA" sz="13000" b="0" dirty="0">
                <a:solidFill>
                  <a:schemeClr val="bg1"/>
                </a:solidFill>
                <a:latin typeface="Arial" charset="0"/>
                <a:cs typeface="mamran" pitchFamily="10" charset="-78"/>
              </a:rPr>
              <a:t> </a:t>
            </a:r>
            <a:r>
              <a:rPr lang="fa-IR" sz="13000" b="0" dirty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چهارم</a:t>
            </a:r>
          </a:p>
          <a:p>
            <a:pPr algn="ctr" rtl="1" eaLnBrk="1" hangingPunct="1"/>
            <a:r>
              <a:rPr lang="ar-SA" sz="13000" b="0" dirty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بخش اول</a:t>
            </a:r>
          </a:p>
        </p:txBody>
      </p:sp>
    </p:spTree>
  </p:cSld>
  <p:clrMapOvr>
    <a:masterClrMapping/>
  </p:clrMapOvr>
  <p:transition spd="med">
    <p:wheel spokes="8"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1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مفهوم زوج مرتب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429059" name="Text Box 3"/>
          <p:cNvSpPr txBox="1">
            <a:spLocks noChangeArrowheads="1"/>
          </p:cNvSpPr>
          <p:nvPr/>
        </p:nvSpPr>
        <p:spPr bwMode="auto">
          <a:xfrm>
            <a:off x="1258888" y="1196975"/>
            <a:ext cx="7427912" cy="48482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 دسته ای متشکل از دو شي با ترتيب معين  را  </a:t>
            </a:r>
            <a:r>
              <a:rPr lang="fa-IR" sz="2400" b="0">
                <a:solidFill>
                  <a:srgbClr val="FFFF00"/>
                </a:solidFill>
                <a:latin typeface="Batang" pitchFamily="18" charset="-127"/>
                <a:cs typeface="Nasim" pitchFamily="2" charset="-78"/>
              </a:rPr>
              <a:t>زوج مرتب</a:t>
            </a:r>
            <a:r>
              <a:rPr lang="fa-IR" sz="2800" b="0">
                <a:cs typeface="Nazanin" pitchFamily="2" charset="-78"/>
              </a:rPr>
              <a:t>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fa-IR" sz="2800" b="0">
                <a:cs typeface="Nazanin" pitchFamily="2" charset="-78"/>
              </a:rPr>
              <a:t>می گوييم . در زوج مرتب           ،     را </a:t>
            </a:r>
            <a:r>
              <a:rPr lang="fa-IR" sz="2400" b="0">
                <a:solidFill>
                  <a:srgbClr val="FFFF00"/>
                </a:solidFill>
                <a:cs typeface="Nasim" pitchFamily="2" charset="-78"/>
              </a:rPr>
              <a:t>مختص</a:t>
            </a:r>
            <a:r>
              <a:rPr lang="fa-IR" sz="2800" b="0">
                <a:cs typeface="Nazanin" pitchFamily="2" charset="-78"/>
              </a:rPr>
              <a:t> ( </a:t>
            </a:r>
            <a:r>
              <a:rPr lang="fa-IR" sz="2400" b="0">
                <a:solidFill>
                  <a:srgbClr val="FFFF00"/>
                </a:solidFill>
                <a:cs typeface="Nasim" pitchFamily="2" charset="-78"/>
              </a:rPr>
              <a:t>مولفة</a:t>
            </a:r>
            <a:r>
              <a:rPr lang="fa-IR" sz="2800" b="0">
                <a:cs typeface="Nazanin" pitchFamily="2" charset="-78"/>
              </a:rPr>
              <a:t> ) 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fa-IR" sz="2400" b="0">
                <a:solidFill>
                  <a:srgbClr val="FFFF00"/>
                </a:solidFill>
                <a:cs typeface="Nasim" pitchFamily="2" charset="-78"/>
              </a:rPr>
              <a:t>اول</a:t>
            </a:r>
            <a:r>
              <a:rPr lang="fa-IR" sz="2400" b="0">
                <a:cs typeface="Nasim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و     را </a:t>
            </a:r>
            <a:r>
              <a:rPr lang="fa-IR" sz="2400" b="0">
                <a:solidFill>
                  <a:srgbClr val="FFFF00"/>
                </a:solidFill>
                <a:cs typeface="Nasim" pitchFamily="2" charset="-78"/>
              </a:rPr>
              <a:t>مختص</a:t>
            </a:r>
            <a:r>
              <a:rPr lang="fa-IR" sz="2800" b="0">
                <a:solidFill>
                  <a:srgbClr val="FFFF00"/>
                </a:solidFill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( </a:t>
            </a:r>
            <a:r>
              <a:rPr lang="fa-IR" sz="2400" b="0">
                <a:solidFill>
                  <a:srgbClr val="FFFF00"/>
                </a:solidFill>
                <a:cs typeface="Nasim" pitchFamily="2" charset="-78"/>
              </a:rPr>
              <a:t>مولفة</a:t>
            </a:r>
            <a:r>
              <a:rPr lang="fa-IR" sz="2800" b="0">
                <a:cs typeface="Nazanin" pitchFamily="2" charset="-78"/>
              </a:rPr>
              <a:t> ) </a:t>
            </a:r>
            <a:r>
              <a:rPr lang="fa-IR" sz="2400" b="0">
                <a:solidFill>
                  <a:srgbClr val="FFFF00"/>
                </a:solidFill>
                <a:cs typeface="Nasim" pitchFamily="2" charset="-78"/>
              </a:rPr>
              <a:t>دوم </a:t>
            </a:r>
            <a:r>
              <a:rPr lang="fa-IR" sz="2800" b="0">
                <a:cs typeface="Nazanin" pitchFamily="2" charset="-78"/>
              </a:rPr>
              <a:t>اين زوج مرتب می ناميم .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دو زوج مرتب            و            را</a:t>
            </a:r>
            <a:r>
              <a:rPr lang="fa-IR" sz="2400" b="0">
                <a:solidFill>
                  <a:srgbClr val="FFFF00"/>
                </a:solidFill>
                <a:cs typeface="Nasim" pitchFamily="2" charset="-78"/>
              </a:rPr>
              <a:t> برابر</a:t>
            </a:r>
            <a:r>
              <a:rPr lang="fa-IR" sz="2800" b="0">
                <a:cs typeface="Nazanin" pitchFamily="2" charset="-78"/>
              </a:rPr>
              <a:t> می گوييم اگر و تنها اگر            و            .</a:t>
            </a:r>
            <a:endParaRPr lang="en-US" sz="2800" b="0">
              <a:cs typeface="Nazanin" pitchFamily="2" charset="-78"/>
            </a:endParaRPr>
          </a:p>
        </p:txBody>
      </p:sp>
      <p:sp>
        <p:nvSpPr>
          <p:cNvPr id="429060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429062" name="Object 6"/>
          <p:cNvGraphicFramePr>
            <a:graphicFrameLocks noChangeAspect="1"/>
          </p:cNvGraphicFramePr>
          <p:nvPr/>
        </p:nvGraphicFramePr>
        <p:xfrm>
          <a:off x="4859338" y="2776538"/>
          <a:ext cx="8667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05" name="Equation" r:id="rId3" imgW="863280" imgH="431640" progId="Equation.3">
                  <p:embed/>
                </p:oleObj>
              </mc:Choice>
              <mc:Fallback>
                <p:oleObj name="Equation" r:id="rId3" imgW="86328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2776538"/>
                        <a:ext cx="866775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3" name="Object 7"/>
          <p:cNvGraphicFramePr>
            <a:graphicFrameLocks noChangeAspect="1"/>
          </p:cNvGraphicFramePr>
          <p:nvPr/>
        </p:nvGraphicFramePr>
        <p:xfrm>
          <a:off x="7451725" y="3500438"/>
          <a:ext cx="25558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06" name="Equation" r:id="rId5" imgW="253800" imgH="317160" progId="Equation.3">
                  <p:embed/>
                </p:oleObj>
              </mc:Choice>
              <mc:Fallback>
                <p:oleObj name="Equation" r:id="rId5" imgW="253800" imgH="3171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3500438"/>
                        <a:ext cx="255588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4" name="Object 8"/>
          <p:cNvGraphicFramePr>
            <a:graphicFrameLocks noChangeAspect="1"/>
          </p:cNvGraphicFramePr>
          <p:nvPr/>
        </p:nvGraphicFramePr>
        <p:xfrm>
          <a:off x="4413250" y="2824163"/>
          <a:ext cx="230188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07" name="Equation" r:id="rId7" imgW="228600" imgH="241200" progId="Equation.3">
                  <p:embed/>
                </p:oleObj>
              </mc:Choice>
              <mc:Fallback>
                <p:oleObj name="Equation" r:id="rId7" imgW="228600" imgH="241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0" y="2824163"/>
                        <a:ext cx="230188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65" name="Rectangle 9"/>
          <p:cNvSpPr>
            <a:spLocks noChangeArrowheads="1"/>
          </p:cNvSpPr>
          <p:nvPr/>
        </p:nvSpPr>
        <p:spPr bwMode="auto">
          <a:xfrm>
            <a:off x="1619250" y="4005263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429066" name="Object 10"/>
          <p:cNvGraphicFramePr>
            <a:graphicFrameLocks noChangeAspect="1"/>
          </p:cNvGraphicFramePr>
          <p:nvPr/>
        </p:nvGraphicFramePr>
        <p:xfrm>
          <a:off x="6156325" y="4811713"/>
          <a:ext cx="8413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08" name="Equation" r:id="rId9" imgW="838080" imgH="431640" progId="Equation.3">
                  <p:embed/>
                </p:oleObj>
              </mc:Choice>
              <mc:Fallback>
                <p:oleObj name="Equation" r:id="rId9" imgW="838080" imgH="431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4811713"/>
                        <a:ext cx="841375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7" name="Object 11"/>
          <p:cNvGraphicFramePr>
            <a:graphicFrameLocks noChangeAspect="1"/>
          </p:cNvGraphicFramePr>
          <p:nvPr/>
        </p:nvGraphicFramePr>
        <p:xfrm>
          <a:off x="4991100" y="4811713"/>
          <a:ext cx="8921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09" name="Equation" r:id="rId11" imgW="888840" imgH="431640" progId="Equation.3">
                  <p:embed/>
                </p:oleObj>
              </mc:Choice>
              <mc:Fallback>
                <p:oleObj name="Equation" r:id="rId11" imgW="888840" imgH="431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4811713"/>
                        <a:ext cx="892175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8" name="Object 12"/>
          <p:cNvGraphicFramePr>
            <a:graphicFrameLocks noChangeAspect="1"/>
          </p:cNvGraphicFramePr>
          <p:nvPr/>
        </p:nvGraphicFramePr>
        <p:xfrm>
          <a:off x="7308850" y="5589588"/>
          <a:ext cx="79057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10" name="Equation" r:id="rId13" imgW="787320" imgH="241200" progId="Equation.3">
                  <p:embed/>
                </p:oleObj>
              </mc:Choice>
              <mc:Fallback>
                <p:oleObj name="Equation" r:id="rId13" imgW="787320" imgH="2412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5589588"/>
                        <a:ext cx="790575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9" name="Object 13"/>
          <p:cNvGraphicFramePr>
            <a:graphicFrameLocks noChangeAspect="1"/>
          </p:cNvGraphicFramePr>
          <p:nvPr/>
        </p:nvGraphicFramePr>
        <p:xfrm>
          <a:off x="6191250" y="5516563"/>
          <a:ext cx="82867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11" name="Equation" r:id="rId15" imgW="825480" imgH="342720" progId="Equation.3">
                  <p:embed/>
                </p:oleObj>
              </mc:Choice>
              <mc:Fallback>
                <p:oleObj name="Equation" r:id="rId15" imgW="825480" imgH="34272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0" y="5516563"/>
                        <a:ext cx="828675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ChangeArrowheads="1"/>
          </p:cNvSpPr>
          <p:nvPr/>
        </p:nvSpPr>
        <p:spPr bwMode="auto">
          <a:xfrm>
            <a:off x="1905000" y="2286000"/>
            <a:ext cx="72390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30083" name="Rectangle 3"/>
          <p:cNvSpPr>
            <a:spLocks noChangeArrowheads="1"/>
          </p:cNvSpPr>
          <p:nvPr/>
        </p:nvSpPr>
        <p:spPr bwMode="auto">
          <a:xfrm>
            <a:off x="1295400" y="1066800"/>
            <a:ext cx="7543800" cy="502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فصل</a:t>
            </a:r>
            <a:r>
              <a:rPr lang="ar-SA" sz="13000" b="0">
                <a:solidFill>
                  <a:schemeClr val="bg1"/>
                </a:solidFill>
                <a:latin typeface="Arial" charset="0"/>
                <a:cs typeface="mamran" pitchFamily="10" charset="-78"/>
              </a:rPr>
              <a:t>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چهارم</a:t>
            </a:r>
          </a:p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بخش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دوم </a:t>
            </a:r>
          </a:p>
        </p:txBody>
      </p:sp>
    </p:spTree>
  </p:cSld>
  <p:clrMapOvr>
    <a:masterClrMapping/>
  </p:clrMapOvr>
  <p:transition spd="med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7088" y="1600200"/>
            <a:ext cx="685800" cy="455613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5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5650" y="4884738"/>
            <a:ext cx="685800" cy="458787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6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5650" y="5708650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762000" y="1476375"/>
            <a:ext cx="7772400" cy="4760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اول :  انتگرال نا معين </a:t>
            </a:r>
            <a:endParaRPr lang="fa-IR" sz="360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دوم : روشهای انتگرال گيری</a:t>
            </a: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سوم :  تغيير متغيرهای مثلثاتی  </a:t>
            </a: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چهارم : انتگرال گيری از کسرهای گويا </a:t>
            </a: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پنجم : تغيير متغيرهای گوناگون</a:t>
            </a: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ششم : تغييرمتغير هيپربوليک</a:t>
            </a:r>
            <a:endParaRPr lang="en-US" sz="3600">
              <a:solidFill>
                <a:schemeClr val="tx2"/>
              </a:solidFill>
              <a:latin typeface="Times New Roman" pitchFamily="18" charset="0"/>
              <a:cs typeface="Mitra" pitchFamily="2" charset="-78"/>
            </a:endParaRPr>
          </a:p>
        </p:txBody>
      </p:sp>
      <p:sp>
        <p:nvSpPr>
          <p:cNvPr id="64518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5650" y="3257550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5650" y="2419350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5650" y="4051300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977900" y="339725"/>
            <a:ext cx="77724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tr" pitchFamily="2" charset="-78"/>
              </a:rPr>
              <a:t>فهرست فصل هشتم ( انتگرال )</a:t>
            </a: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tr" pitchFamily="2" charset="-78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nimBg="1"/>
      <p:bldP spid="64515" grpId="0" animBg="1"/>
      <p:bldP spid="64516" grpId="0" animBg="1"/>
      <p:bldP spid="64518" grpId="0" animBg="1"/>
      <p:bldP spid="64519" grpId="0" animBg="1"/>
      <p:bldP spid="64520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مفهوم رابطه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431107" name="Text Box 3"/>
          <p:cNvSpPr txBox="1">
            <a:spLocks noChangeArrowheads="1"/>
          </p:cNvSpPr>
          <p:nvPr/>
        </p:nvSpPr>
        <p:spPr bwMode="auto">
          <a:xfrm>
            <a:off x="1331913" y="1196975"/>
            <a:ext cx="7354887" cy="37623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 </a:t>
            </a:r>
            <a:r>
              <a:rPr lang="fa-IR" sz="3200" b="0">
                <a:cs typeface="Nazanin" pitchFamily="2" charset="-78"/>
              </a:rPr>
              <a:t>هرمجموعه از زوجهای مرتب را يک</a:t>
            </a:r>
            <a:r>
              <a:rPr lang="fa-IR" sz="2800" b="0">
                <a:cs typeface="Nazanin" pitchFamily="2" charset="-78"/>
              </a:rPr>
              <a:t> </a:t>
            </a:r>
            <a:r>
              <a:rPr lang="fa-IR" sz="2400" b="0">
                <a:solidFill>
                  <a:srgbClr val="FFFF00"/>
                </a:solidFill>
                <a:cs typeface="Nasim" pitchFamily="2" charset="-78"/>
              </a:rPr>
              <a:t>رابطة دوتايی</a:t>
            </a:r>
            <a:r>
              <a:rPr lang="fa-IR" sz="3200" b="0">
                <a:cs typeface="Nazanin" pitchFamily="2" charset="-78"/>
              </a:rPr>
              <a:t> يا </a:t>
            </a:r>
            <a:r>
              <a:rPr lang="fa-IR" sz="2800" b="0">
                <a:cs typeface="Nazanin" pitchFamily="2" charset="-78"/>
              </a:rPr>
              <a:t>يک </a:t>
            </a:r>
            <a:r>
              <a:rPr lang="fa-IR" sz="2400" b="0">
                <a:solidFill>
                  <a:srgbClr val="FFFF00"/>
                </a:solidFill>
                <a:cs typeface="Nasim" pitchFamily="2" charset="-78"/>
              </a:rPr>
              <a:t>رابطه</a:t>
            </a:r>
            <a:r>
              <a:rPr lang="fa-IR" sz="2400" b="0">
                <a:cs typeface="Nazanin" pitchFamily="2" charset="-78"/>
              </a:rPr>
              <a:t> </a:t>
            </a:r>
            <a:r>
              <a:rPr lang="fa-IR" sz="3200" b="0">
                <a:cs typeface="Nazanin" pitchFamily="2" charset="-78"/>
              </a:rPr>
              <a:t>می ناميم . اگر    يک رابطه باشد و                        آنگاه می نويسيم          و می خوانيم     رابطة     با    دارد .</a:t>
            </a:r>
            <a:endParaRPr lang="en-US" sz="3200" b="0">
              <a:cs typeface="Nazanin" pitchFamily="2" charset="-78"/>
            </a:endParaRPr>
          </a:p>
        </p:txBody>
      </p:sp>
      <p:sp>
        <p:nvSpPr>
          <p:cNvPr id="431108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431118" name="Object 14"/>
          <p:cNvGraphicFramePr>
            <a:graphicFrameLocks noChangeAspect="1"/>
          </p:cNvGraphicFramePr>
          <p:nvPr/>
        </p:nvGraphicFramePr>
        <p:xfrm>
          <a:off x="5718175" y="2924175"/>
          <a:ext cx="29368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54" name="Equation" r:id="rId3" imgW="291960" imgH="317160" progId="Equation.3">
                  <p:embed/>
                </p:oleObj>
              </mc:Choice>
              <mc:Fallback>
                <p:oleObj name="Equation" r:id="rId3" imgW="291960" imgH="31716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8175" y="2924175"/>
                        <a:ext cx="293688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19" name="Object 15"/>
          <p:cNvGraphicFramePr>
            <a:graphicFrameLocks noChangeAspect="1"/>
          </p:cNvGraphicFramePr>
          <p:nvPr/>
        </p:nvGraphicFramePr>
        <p:xfrm>
          <a:off x="1619250" y="2938463"/>
          <a:ext cx="17970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55" name="Equation" r:id="rId5" imgW="1790640" imgH="431640" progId="Equation.3">
                  <p:embed/>
                </p:oleObj>
              </mc:Choice>
              <mc:Fallback>
                <p:oleObj name="Equation" r:id="rId5" imgW="1790640" imgH="4316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938463"/>
                        <a:ext cx="1797050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0" name="Object 16"/>
          <p:cNvGraphicFramePr>
            <a:graphicFrameLocks noChangeAspect="1"/>
          </p:cNvGraphicFramePr>
          <p:nvPr/>
        </p:nvGraphicFramePr>
        <p:xfrm>
          <a:off x="5711825" y="3644900"/>
          <a:ext cx="7905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56" name="Equation" r:id="rId7" imgW="787320" imgH="419040" progId="Equation.3">
                  <p:embed/>
                </p:oleObj>
              </mc:Choice>
              <mc:Fallback>
                <p:oleObj name="Equation" r:id="rId7" imgW="787320" imgH="4190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1825" y="3644900"/>
                        <a:ext cx="79057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1" name="Object 17"/>
          <p:cNvGraphicFramePr>
            <a:graphicFrameLocks noChangeAspect="1"/>
          </p:cNvGraphicFramePr>
          <p:nvPr/>
        </p:nvGraphicFramePr>
        <p:xfrm>
          <a:off x="3708400" y="3746500"/>
          <a:ext cx="230188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57" name="Equation" r:id="rId9" imgW="228600" imgH="241200" progId="Equation.3">
                  <p:embed/>
                </p:oleObj>
              </mc:Choice>
              <mc:Fallback>
                <p:oleObj name="Equation" r:id="rId9" imgW="228600" imgH="2412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3746500"/>
                        <a:ext cx="230188" cy="24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2" name="Object 18"/>
          <p:cNvGraphicFramePr>
            <a:graphicFrameLocks noChangeAspect="1"/>
          </p:cNvGraphicFramePr>
          <p:nvPr/>
        </p:nvGraphicFramePr>
        <p:xfrm>
          <a:off x="2555875" y="3644900"/>
          <a:ext cx="29368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58" name="Equation" r:id="rId11" imgW="291960" imgH="317160" progId="Equation.3">
                  <p:embed/>
                </p:oleObj>
              </mc:Choice>
              <mc:Fallback>
                <p:oleObj name="Equation" r:id="rId11" imgW="291960" imgH="31716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3644900"/>
                        <a:ext cx="293688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3" name="Object 19"/>
          <p:cNvGraphicFramePr>
            <a:graphicFrameLocks noChangeAspect="1"/>
          </p:cNvGraphicFramePr>
          <p:nvPr/>
        </p:nvGraphicFramePr>
        <p:xfrm>
          <a:off x="1835150" y="3684588"/>
          <a:ext cx="2540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59" name="Equation" r:id="rId13" imgW="253800" imgH="317160" progId="Equation.3">
                  <p:embed/>
                </p:oleObj>
              </mc:Choice>
              <mc:Fallback>
                <p:oleObj name="Equation" r:id="rId13" imgW="253800" imgH="31716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684588"/>
                        <a:ext cx="25400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مفهوم رابطه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439299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35655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مجموعة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{ </a:t>
            </a:r>
            <a:r>
              <a:rPr lang="fa-IR" sz="2500" b="0">
                <a:cs typeface="Nazanin" pitchFamily="2" charset="-78"/>
              </a:rPr>
              <a:t>( </a:t>
            </a:r>
            <a:r>
              <a:rPr lang="fa-IR" sz="2500" b="0">
                <a:solidFill>
                  <a:srgbClr val="FF3300"/>
                </a:solidFill>
                <a:cs typeface="Nazanin" pitchFamily="2" charset="-78"/>
              </a:rPr>
              <a:t>آنکارا</a:t>
            </a:r>
            <a:r>
              <a:rPr lang="fa-IR" sz="2500" b="0">
                <a:cs typeface="Nazanin" pitchFamily="2" charset="-78"/>
              </a:rPr>
              <a:t> ، </a:t>
            </a:r>
            <a:r>
              <a:rPr lang="fa-IR" sz="2500" b="0">
                <a:solidFill>
                  <a:srgbClr val="66FF33"/>
                </a:solidFill>
                <a:cs typeface="Nazanin" pitchFamily="2" charset="-78"/>
              </a:rPr>
              <a:t>ترکيه</a:t>
            </a:r>
            <a:r>
              <a:rPr lang="fa-IR" sz="2500" b="0">
                <a:cs typeface="Nazanin" pitchFamily="2" charset="-78"/>
              </a:rPr>
              <a:t> ) </a:t>
            </a:r>
            <a:r>
              <a:rPr lang="en-US" sz="2500" b="0">
                <a:cs typeface="Nazanin" pitchFamily="2" charset="-78"/>
              </a:rPr>
              <a:t>,</a:t>
            </a:r>
            <a:r>
              <a:rPr lang="fa-IR" sz="2500" b="0">
                <a:cs typeface="Nazanin" pitchFamily="2" charset="-78"/>
              </a:rPr>
              <a:t> ( </a:t>
            </a:r>
            <a:r>
              <a:rPr lang="fa-IR" sz="2500" b="0">
                <a:solidFill>
                  <a:srgbClr val="FF3300"/>
                </a:solidFill>
                <a:cs typeface="Nazanin" pitchFamily="2" charset="-78"/>
              </a:rPr>
              <a:t>پاريس</a:t>
            </a:r>
            <a:r>
              <a:rPr lang="fa-IR" sz="2500" b="0">
                <a:cs typeface="Nazanin" pitchFamily="2" charset="-78"/>
              </a:rPr>
              <a:t> ، </a:t>
            </a:r>
            <a:r>
              <a:rPr lang="fa-IR" sz="2500" b="0">
                <a:solidFill>
                  <a:srgbClr val="66FF33"/>
                </a:solidFill>
                <a:cs typeface="Nazanin" pitchFamily="2" charset="-78"/>
              </a:rPr>
              <a:t>فرانسه</a:t>
            </a:r>
            <a:r>
              <a:rPr lang="fa-IR" sz="2500" b="0">
                <a:cs typeface="Nazanin" pitchFamily="2" charset="-78"/>
              </a:rPr>
              <a:t> ) </a:t>
            </a:r>
            <a:r>
              <a:rPr lang="en-US" sz="2500" b="0">
                <a:cs typeface="Nazanin" pitchFamily="2" charset="-78"/>
              </a:rPr>
              <a:t>,</a:t>
            </a:r>
            <a:r>
              <a:rPr lang="fa-IR" sz="2500" b="0">
                <a:cs typeface="Nazanin" pitchFamily="2" charset="-78"/>
              </a:rPr>
              <a:t> ( </a:t>
            </a:r>
            <a:r>
              <a:rPr lang="fa-IR" sz="2500" b="0">
                <a:solidFill>
                  <a:srgbClr val="FF3300"/>
                </a:solidFill>
                <a:cs typeface="Nazanin" pitchFamily="2" charset="-78"/>
              </a:rPr>
              <a:t>تهران</a:t>
            </a:r>
            <a:r>
              <a:rPr lang="fa-IR" sz="2500" b="0">
                <a:cs typeface="Nazanin" pitchFamily="2" charset="-78"/>
              </a:rPr>
              <a:t> ، </a:t>
            </a:r>
            <a:r>
              <a:rPr lang="fa-IR" sz="2500" b="0">
                <a:solidFill>
                  <a:srgbClr val="66FF33"/>
                </a:solidFill>
                <a:cs typeface="Nazanin" pitchFamily="2" charset="-78"/>
              </a:rPr>
              <a:t>ايران</a:t>
            </a:r>
            <a:r>
              <a:rPr lang="fa-IR" sz="2500" b="0">
                <a:cs typeface="Nazanin" pitchFamily="2" charset="-78"/>
              </a:rPr>
              <a:t> )</a:t>
            </a:r>
            <a:r>
              <a:rPr lang="fa-IR" sz="2800" b="0">
                <a:cs typeface="Nazanin" pitchFamily="2" charset="-78"/>
              </a:rPr>
              <a:t>} </a:t>
            </a:r>
            <a:r>
              <a:rPr lang="en-US" sz="2800" b="0" i="1">
                <a:latin typeface="Times New Roman" pitchFamily="18" charset="0"/>
              </a:rPr>
              <a:t>R =</a:t>
            </a:r>
            <a:r>
              <a:rPr lang="fa-IR" sz="2800" b="0" i="1">
                <a:latin typeface="Times New Roman" pitchFamily="18" charset="0"/>
              </a:rPr>
              <a:t> </a:t>
            </a:r>
            <a:r>
              <a:rPr lang="fa-IR" sz="2800" b="0">
                <a:cs typeface="Nazanin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يک رابطة سه عضوی است مثلاً         ( </a:t>
            </a:r>
            <a:r>
              <a:rPr lang="fa-IR" sz="2500" b="0">
                <a:solidFill>
                  <a:srgbClr val="FF3300"/>
                </a:solidFill>
                <a:cs typeface="Nazanin" pitchFamily="2" charset="-78"/>
              </a:rPr>
              <a:t>پاريس</a:t>
            </a:r>
            <a:r>
              <a:rPr lang="fa-IR" sz="2800" b="0">
                <a:cs typeface="Nazanin" pitchFamily="2" charset="-78"/>
              </a:rPr>
              <a:t> ، </a:t>
            </a:r>
            <a:r>
              <a:rPr lang="fa-IR" sz="2500" b="0">
                <a:solidFill>
                  <a:srgbClr val="66FF33"/>
                </a:solidFill>
                <a:cs typeface="Nazanin" pitchFamily="2" charset="-78"/>
              </a:rPr>
              <a:t>فرانسه</a:t>
            </a:r>
            <a:r>
              <a:rPr lang="fa-IR" sz="2800" b="0">
                <a:cs typeface="Nazanin" pitchFamily="2" charset="-78"/>
              </a:rPr>
              <a:t> ) و يا </a:t>
            </a:r>
            <a:r>
              <a:rPr lang="fa-IR" sz="2500" b="0">
                <a:solidFill>
                  <a:srgbClr val="66FF33"/>
                </a:solidFill>
                <a:cs typeface="Nazanin" pitchFamily="2" charset="-78"/>
              </a:rPr>
              <a:t>فرانسه</a:t>
            </a:r>
            <a:r>
              <a:rPr lang="fa-IR" sz="2800" b="0">
                <a:cs typeface="Nazanin" pitchFamily="2" charset="-78"/>
              </a:rPr>
              <a:t> رابطة </a:t>
            </a:r>
            <a:r>
              <a:rPr lang="en-US" sz="2800" b="0" i="1">
                <a:latin typeface="Times New Roman" pitchFamily="18" charset="0"/>
              </a:rPr>
              <a:t>R</a:t>
            </a:r>
            <a:r>
              <a:rPr lang="ar-SA" sz="2800" b="0">
                <a:cs typeface="Nazanin" pitchFamily="2" charset="-78"/>
              </a:rPr>
              <a:t>  با </a:t>
            </a:r>
            <a:r>
              <a:rPr lang="ar-SA" sz="2500" b="0">
                <a:solidFill>
                  <a:srgbClr val="FF3300"/>
                </a:solidFill>
                <a:cs typeface="Nazanin" pitchFamily="2" charset="-78"/>
              </a:rPr>
              <a:t>پاريس</a:t>
            </a:r>
            <a:r>
              <a:rPr lang="ar-SA" sz="2800" b="0">
                <a:cs typeface="Nazanin" pitchFamily="2" charset="-78"/>
              </a:rPr>
              <a:t> دارد </a:t>
            </a:r>
            <a:r>
              <a:rPr lang="fa-IR" sz="2800" b="0">
                <a:cs typeface="Nazanin" pitchFamily="2" charset="-78"/>
              </a:rPr>
              <a:t>.</a:t>
            </a:r>
            <a:endParaRPr lang="en-US" sz="2800" b="0">
              <a:cs typeface="Nazanin" pitchFamily="2" charset="-78"/>
            </a:endParaRPr>
          </a:p>
        </p:txBody>
      </p:sp>
      <p:sp>
        <p:nvSpPr>
          <p:cNvPr id="439301" name="Rectangle 5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439303" name="Object 7"/>
          <p:cNvGraphicFramePr>
            <a:graphicFrameLocks noChangeAspect="1"/>
          </p:cNvGraphicFramePr>
          <p:nvPr/>
        </p:nvGraphicFramePr>
        <p:xfrm>
          <a:off x="4572000" y="3573463"/>
          <a:ext cx="57308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09" name="Equation" r:id="rId3" imgW="571320" imgH="317160" progId="Equation.3">
                  <p:embed/>
                </p:oleObj>
              </mc:Choice>
              <mc:Fallback>
                <p:oleObj name="Equation" r:id="rId3" imgW="571320" imgH="3171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573463"/>
                        <a:ext cx="573088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مفهوم رابطه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433155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5753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 اگر </a:t>
            </a:r>
            <a:r>
              <a:rPr lang="en-US" sz="2800" b="0" i="1">
                <a:latin typeface="Times New Roman" pitchFamily="18" charset="0"/>
              </a:rPr>
              <a:t>R</a:t>
            </a:r>
            <a:r>
              <a:rPr lang="ar-SA" sz="2800" b="0">
                <a:cs typeface="Nazanin" pitchFamily="2" charset="-78"/>
              </a:rPr>
              <a:t> يک رابطه باشد آنگاه :</a:t>
            </a: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الف . مجموعة همة مختصات اول عناصر</a:t>
            </a:r>
            <a:r>
              <a:rPr lang="en-US" sz="2800" b="0" i="1">
                <a:latin typeface="Times New Roman" pitchFamily="18" charset="0"/>
              </a:rPr>
              <a:t>R</a:t>
            </a:r>
            <a:r>
              <a:rPr lang="ar-SA" sz="2800" b="0">
                <a:cs typeface="Arial" charset="0"/>
              </a:rPr>
              <a:t> را </a:t>
            </a:r>
            <a:r>
              <a:rPr lang="ar-SA" sz="2400" b="0">
                <a:solidFill>
                  <a:srgbClr val="FFFF00"/>
                </a:solidFill>
                <a:cs typeface="Nasim" pitchFamily="2" charset="-78"/>
              </a:rPr>
              <a:t>حوزة تعريف</a:t>
            </a:r>
            <a:r>
              <a:rPr lang="ar-SA" sz="2800" b="0">
                <a:cs typeface="Arial" charset="0"/>
              </a:rPr>
              <a:t> ، </a:t>
            </a:r>
            <a:r>
              <a:rPr lang="ar-SA" sz="2400" b="0">
                <a:solidFill>
                  <a:srgbClr val="FFFF00"/>
                </a:solidFill>
                <a:cs typeface="Nasim" pitchFamily="2" charset="-78"/>
              </a:rPr>
              <a:t>قلمرو</a:t>
            </a:r>
            <a:r>
              <a:rPr lang="ar-SA" sz="2800" b="0">
                <a:cs typeface="Arial" charset="0"/>
              </a:rPr>
              <a:t> يا </a:t>
            </a:r>
            <a:r>
              <a:rPr lang="ar-SA" sz="2400" b="0">
                <a:solidFill>
                  <a:srgbClr val="FFFF00"/>
                </a:solidFill>
                <a:cs typeface="Nasim" pitchFamily="2" charset="-78"/>
              </a:rPr>
              <a:t>دامنة</a:t>
            </a:r>
            <a:r>
              <a:rPr lang="ar-SA" sz="2800" b="0">
                <a:cs typeface="Arial" charset="0"/>
              </a:rPr>
              <a:t> </a:t>
            </a:r>
            <a:r>
              <a:rPr lang="fa-IR"/>
              <a:t> </a:t>
            </a:r>
            <a:r>
              <a:rPr lang="en-US" sz="2800" b="0" i="1">
                <a:latin typeface="Times New Roman" pitchFamily="18" charset="0"/>
              </a:rPr>
              <a:t>R</a:t>
            </a:r>
            <a:r>
              <a:rPr lang="ar-SA" sz="2800" b="0">
                <a:cs typeface="Arial" charset="0"/>
              </a:rPr>
              <a:t> </a:t>
            </a:r>
            <a:r>
              <a:rPr lang="ar-SA" sz="2800" b="0">
                <a:cs typeface="Nazanin" pitchFamily="2" charset="-78"/>
              </a:rPr>
              <a:t>گفته</a:t>
            </a:r>
            <a:r>
              <a:rPr lang="ar-SA" sz="2800" b="0">
                <a:cs typeface="Arial" charset="0"/>
              </a:rPr>
              <a:t> و آن را با </a:t>
            </a:r>
            <a:r>
              <a:rPr lang="en-US" sz="2800" b="0">
                <a:latin typeface="Times New Roman" pitchFamily="18" charset="0"/>
              </a:rPr>
              <a:t>dom</a:t>
            </a:r>
            <a:r>
              <a:rPr lang="en-US" sz="2800" b="0" i="1">
                <a:latin typeface="Times New Roman" pitchFamily="18" charset="0"/>
              </a:rPr>
              <a:t> R</a:t>
            </a:r>
            <a:r>
              <a:rPr lang="ar-SA" sz="2800" b="0">
                <a:cs typeface="Arial" charset="0"/>
              </a:rPr>
              <a:t> </a:t>
            </a:r>
            <a:r>
              <a:rPr lang="ar-SA" sz="2800" b="0">
                <a:cs typeface="Nazanin" pitchFamily="2" charset="-78"/>
              </a:rPr>
              <a:t>نشان می دهيم . </a:t>
            </a: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ب . مجموعة همة مختصات دوم عناصر </a:t>
            </a:r>
            <a:r>
              <a:rPr lang="en-US" sz="2800" b="0" i="1">
                <a:latin typeface="Times New Roman" pitchFamily="18" charset="0"/>
              </a:rPr>
              <a:t>R</a:t>
            </a:r>
            <a:r>
              <a:rPr lang="ar-SA" sz="2800" b="0">
                <a:cs typeface="Arial" charset="0"/>
              </a:rPr>
              <a:t> </a:t>
            </a:r>
            <a:r>
              <a:rPr lang="ar-SA" sz="2800" b="0">
                <a:cs typeface="Nazanin" pitchFamily="2" charset="-78"/>
              </a:rPr>
              <a:t>را</a:t>
            </a:r>
            <a:r>
              <a:rPr lang="ar-SA" sz="2800" b="0">
                <a:cs typeface="Arial" charset="0"/>
              </a:rPr>
              <a:t> </a:t>
            </a:r>
            <a:r>
              <a:rPr lang="ar-SA" sz="2400" b="0">
                <a:solidFill>
                  <a:srgbClr val="FFFF00"/>
                </a:solidFill>
                <a:cs typeface="Nasim" pitchFamily="2" charset="-78"/>
              </a:rPr>
              <a:t>حوزة</a:t>
            </a:r>
            <a:r>
              <a:rPr lang="ar-SA" sz="2400" b="0">
                <a:solidFill>
                  <a:srgbClr val="FFFF00"/>
                </a:solidFill>
                <a:cs typeface="Arial" charset="0"/>
              </a:rPr>
              <a:t> </a:t>
            </a:r>
            <a:r>
              <a:rPr lang="ar-SA" sz="2400" b="0">
                <a:solidFill>
                  <a:srgbClr val="FFFF00"/>
                </a:solidFill>
                <a:cs typeface="Nasim" pitchFamily="2" charset="-78"/>
              </a:rPr>
              <a:t>مقادير</a:t>
            </a:r>
            <a:r>
              <a:rPr lang="ar-SA" sz="2800" b="0">
                <a:cs typeface="Arial" charset="0"/>
              </a:rPr>
              <a:t> </a:t>
            </a:r>
            <a:r>
              <a:rPr lang="ar-SA" sz="2800" b="0">
                <a:cs typeface="Nazanin" pitchFamily="2" charset="-78"/>
              </a:rPr>
              <a:t>يا</a:t>
            </a:r>
            <a:r>
              <a:rPr lang="ar-SA" sz="2800" b="0">
                <a:cs typeface="Arial" charset="0"/>
              </a:rPr>
              <a:t> </a:t>
            </a:r>
            <a:r>
              <a:rPr lang="ar-SA" sz="2400" b="0">
                <a:solidFill>
                  <a:srgbClr val="FFFF00"/>
                </a:solidFill>
                <a:cs typeface="Nasim" pitchFamily="2" charset="-78"/>
              </a:rPr>
              <a:t>برد</a:t>
            </a:r>
            <a:r>
              <a:rPr lang="en-US" sz="2800" b="0" i="1">
                <a:latin typeface="Times New Roman" pitchFamily="18" charset="0"/>
              </a:rPr>
              <a:t>R </a:t>
            </a:r>
            <a:r>
              <a:rPr lang="ar-SA" sz="2800" b="0">
                <a:cs typeface="Arial" charset="0"/>
              </a:rPr>
              <a:t> </a:t>
            </a:r>
            <a:r>
              <a:rPr lang="ar-SA" sz="2800" b="0">
                <a:cs typeface="Nazanin" pitchFamily="2" charset="-78"/>
              </a:rPr>
              <a:t>گفته و آن</a:t>
            </a:r>
            <a:r>
              <a:rPr lang="ar-SA" sz="2800" b="0">
                <a:cs typeface="Arial" charset="0"/>
              </a:rPr>
              <a:t> را با </a:t>
            </a:r>
            <a:r>
              <a:rPr lang="en-US" sz="2800" b="0">
                <a:latin typeface="Times New Roman" pitchFamily="18" charset="0"/>
              </a:rPr>
              <a:t>rang</a:t>
            </a:r>
            <a:r>
              <a:rPr lang="en-US" sz="2800" b="0">
                <a:cs typeface="Arial" charset="0"/>
              </a:rPr>
              <a:t> </a:t>
            </a:r>
            <a:r>
              <a:rPr lang="en-US" sz="2800" b="0" i="1">
                <a:latin typeface="Times New Roman" pitchFamily="18" charset="0"/>
              </a:rPr>
              <a:t>R</a:t>
            </a:r>
            <a:r>
              <a:rPr lang="ar-SA" sz="2800" b="0">
                <a:cs typeface="Arial" charset="0"/>
              </a:rPr>
              <a:t> </a:t>
            </a:r>
            <a:r>
              <a:rPr lang="ar-SA" sz="2800" b="0">
                <a:cs typeface="Nazanin" pitchFamily="2" charset="-78"/>
              </a:rPr>
              <a:t>نشان</a:t>
            </a:r>
            <a:r>
              <a:rPr lang="ar-SA" sz="2800" b="0">
                <a:cs typeface="Arial" charset="0"/>
              </a:rPr>
              <a:t> </a:t>
            </a:r>
            <a:r>
              <a:rPr lang="ar-SA" sz="2800" b="0">
                <a:cs typeface="Nazanin" pitchFamily="2" charset="-78"/>
              </a:rPr>
              <a:t>می دهيم </a:t>
            </a:r>
            <a:r>
              <a:rPr lang="fa-IR" sz="2800" b="0">
                <a:cs typeface="Nazanin" pitchFamily="2" charset="-78"/>
              </a:rPr>
              <a:t>.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ج . مجموعة همة مختصات اول و دوم     را </a:t>
            </a:r>
            <a:r>
              <a:rPr lang="fa-IR" sz="2400" b="0">
                <a:solidFill>
                  <a:srgbClr val="FFFF00"/>
                </a:solidFill>
                <a:cs typeface="Nasim" pitchFamily="2" charset="-78"/>
              </a:rPr>
              <a:t>ميدان</a:t>
            </a:r>
            <a:r>
              <a:rPr lang="fa-IR" sz="2800" b="0">
                <a:cs typeface="Nazanin" pitchFamily="2" charset="-78"/>
              </a:rPr>
              <a:t>  </a:t>
            </a:r>
            <a:r>
              <a:rPr lang="en-US" sz="2800" b="0" i="1">
                <a:latin typeface="Times New Roman" pitchFamily="18" charset="0"/>
              </a:rPr>
              <a:t>R</a:t>
            </a:r>
            <a:r>
              <a:rPr lang="ar-SA" sz="2800" b="0">
                <a:cs typeface="Nazanin" pitchFamily="2" charset="-78"/>
              </a:rPr>
              <a:t> گفته و آن را با </a:t>
            </a:r>
            <a:r>
              <a:rPr lang="en-US" sz="2800" b="0">
                <a:latin typeface="Times New Roman" pitchFamily="18" charset="0"/>
              </a:rPr>
              <a:t>fld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R</a:t>
            </a:r>
            <a:r>
              <a:rPr lang="ar-SA" sz="2800" b="0">
                <a:cs typeface="Nazanin" pitchFamily="2" charset="-78"/>
              </a:rPr>
              <a:t> نشان می دهيم </a:t>
            </a:r>
            <a:r>
              <a:rPr lang="fa-IR" sz="2800" b="0">
                <a:cs typeface="Nazanin" pitchFamily="2" charset="-78"/>
              </a:rPr>
              <a:t>.</a:t>
            </a:r>
            <a:endParaRPr lang="en-US" sz="2800" b="0">
              <a:cs typeface="Nazanin" pitchFamily="2" charset="-78"/>
            </a:endParaRPr>
          </a:p>
        </p:txBody>
      </p:sp>
      <p:sp>
        <p:nvSpPr>
          <p:cNvPr id="433156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433165" name="Object 13"/>
          <p:cNvGraphicFramePr>
            <a:graphicFrameLocks noChangeAspect="1"/>
          </p:cNvGraphicFramePr>
          <p:nvPr/>
        </p:nvGraphicFramePr>
        <p:xfrm>
          <a:off x="4241800" y="5618163"/>
          <a:ext cx="29527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71" name="Equation" r:id="rId3" imgW="291960" imgH="317160" progId="Equation.3">
                  <p:embed/>
                </p:oleObj>
              </mc:Choice>
              <mc:Fallback>
                <p:oleObj name="Equation" r:id="rId3" imgW="291960" imgH="31716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800" y="5618163"/>
                        <a:ext cx="295275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ChangeArrowheads="1"/>
          </p:cNvSpPr>
          <p:nvPr/>
        </p:nvSpPr>
        <p:spPr bwMode="auto">
          <a:xfrm>
            <a:off x="1905000" y="2286000"/>
            <a:ext cx="72390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35203" name="Rectangle 3"/>
          <p:cNvSpPr>
            <a:spLocks noChangeArrowheads="1"/>
          </p:cNvSpPr>
          <p:nvPr/>
        </p:nvSpPr>
        <p:spPr bwMode="auto">
          <a:xfrm>
            <a:off x="1295400" y="1066800"/>
            <a:ext cx="7543800" cy="502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فصل</a:t>
            </a:r>
            <a:r>
              <a:rPr lang="ar-SA" sz="13000" b="0">
                <a:solidFill>
                  <a:schemeClr val="bg1"/>
                </a:solidFill>
                <a:latin typeface="Arial" charset="0"/>
                <a:cs typeface="mamran" pitchFamily="10" charset="-78"/>
              </a:rPr>
              <a:t>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چهارم</a:t>
            </a:r>
          </a:p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بخش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سوم </a:t>
            </a:r>
          </a:p>
        </p:txBody>
      </p:sp>
    </p:spTree>
  </p:cSld>
  <p:clrMapOvr>
    <a:masterClrMapping/>
  </p:clrMapOvr>
  <p:transition spd="med">
    <p:wheel spokes="8"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تابع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436227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24590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  رابطة      را يک </a:t>
            </a:r>
            <a:r>
              <a:rPr lang="fa-IR" sz="2400" b="0">
                <a:solidFill>
                  <a:srgbClr val="FFFF00"/>
                </a:solidFill>
                <a:cs typeface="Nasim" pitchFamily="2" charset="-78"/>
              </a:rPr>
              <a:t>تابع</a:t>
            </a:r>
            <a:r>
              <a:rPr lang="fa-IR" sz="2800" b="0">
                <a:cs typeface="Nazanin" pitchFamily="2" charset="-78"/>
              </a:rPr>
              <a:t> می گوييم :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 اگر                    و                    آنگاه            </a:t>
            </a:r>
            <a:endParaRPr lang="en-US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900" b="0">
              <a:cs typeface="Nazanin" pitchFamily="2" charset="-78"/>
            </a:endParaRPr>
          </a:p>
        </p:txBody>
      </p:sp>
      <p:sp>
        <p:nvSpPr>
          <p:cNvPr id="436228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436229" name="Object 5"/>
          <p:cNvGraphicFramePr>
            <a:graphicFrameLocks noChangeAspect="1"/>
          </p:cNvGraphicFramePr>
          <p:nvPr/>
        </p:nvGraphicFramePr>
        <p:xfrm>
          <a:off x="7375525" y="2168525"/>
          <a:ext cx="3079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61" name="Equation" r:id="rId3" imgW="304560" imgH="419040" progId="Equation.3">
                  <p:embed/>
                </p:oleObj>
              </mc:Choice>
              <mc:Fallback>
                <p:oleObj name="Equation" r:id="rId3" imgW="30456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5525" y="2168525"/>
                        <a:ext cx="30797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8" name="Object 14"/>
          <p:cNvGraphicFramePr>
            <a:graphicFrameLocks noChangeAspect="1"/>
          </p:cNvGraphicFramePr>
          <p:nvPr/>
        </p:nvGraphicFramePr>
        <p:xfrm>
          <a:off x="6480175" y="2809875"/>
          <a:ext cx="147637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62" name="Equation" r:id="rId5" imgW="1460160" imgH="419040" progId="Equation.3">
                  <p:embed/>
                </p:oleObj>
              </mc:Choice>
              <mc:Fallback>
                <p:oleObj name="Equation" r:id="rId5" imgW="1460160" imgH="4190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175" y="2809875"/>
                        <a:ext cx="1476375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9" name="Object 15"/>
          <p:cNvGraphicFramePr>
            <a:graphicFrameLocks noChangeAspect="1"/>
          </p:cNvGraphicFramePr>
          <p:nvPr/>
        </p:nvGraphicFramePr>
        <p:xfrm>
          <a:off x="4679950" y="2809875"/>
          <a:ext cx="1436688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63" name="Equation" r:id="rId7" imgW="1422360" imgH="419040" progId="Equation.3">
                  <p:embed/>
                </p:oleObj>
              </mc:Choice>
              <mc:Fallback>
                <p:oleObj name="Equation" r:id="rId7" imgW="1422360" imgH="4190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950" y="2809875"/>
                        <a:ext cx="1436688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40" name="Object 16"/>
          <p:cNvGraphicFramePr>
            <a:graphicFrameLocks noChangeAspect="1"/>
          </p:cNvGraphicFramePr>
          <p:nvPr/>
        </p:nvGraphicFramePr>
        <p:xfrm>
          <a:off x="2879725" y="2906713"/>
          <a:ext cx="9874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64" name="Equation" r:id="rId9" imgW="977760" imgH="330120" progId="Equation.3">
                  <p:embed/>
                </p:oleObj>
              </mc:Choice>
              <mc:Fallback>
                <p:oleObj name="Equation" r:id="rId9" imgW="977760" imgH="33012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2906713"/>
                        <a:ext cx="987425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تابع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02819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2068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 مجموعة همة مختصات اول عناصر تابع    را </a:t>
            </a:r>
            <a:r>
              <a:rPr lang="fa-IR" sz="2400" b="0">
                <a:solidFill>
                  <a:srgbClr val="FFFF00"/>
                </a:solidFill>
                <a:cs typeface="Nasim" pitchFamily="2" charset="-78"/>
              </a:rPr>
              <a:t>دامنة</a:t>
            </a:r>
            <a:r>
              <a:rPr lang="fa-IR" sz="2800" b="0">
                <a:cs typeface="Nazanin" pitchFamily="2" charset="-78"/>
              </a:rPr>
              <a:t>      ناميده و آن را با          نشان می دهيم .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مجموعة همة مختصات دوم عناصر تابع     را </a:t>
            </a:r>
            <a:r>
              <a:rPr lang="fa-IR" sz="2400" b="0">
                <a:solidFill>
                  <a:srgbClr val="FFFF00"/>
                </a:solidFill>
                <a:cs typeface="Nasim" pitchFamily="2" charset="-78"/>
              </a:rPr>
              <a:t>برد</a:t>
            </a:r>
            <a:r>
              <a:rPr lang="fa-IR" sz="2800" b="0">
                <a:cs typeface="Nazanin" pitchFamily="2" charset="-78"/>
              </a:rPr>
              <a:t>      ناميده و آن را با         نشان می دهيم .</a:t>
            </a:r>
            <a:r>
              <a:rPr lang="en-US" sz="2800" b="0">
                <a:cs typeface="Nazanin" pitchFamily="2" charset="-78"/>
              </a:rPr>
              <a:t> </a:t>
            </a: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اگر                    گوييم    </a:t>
            </a:r>
            <a:r>
              <a:rPr lang="fa-IR" sz="2400" b="0">
                <a:solidFill>
                  <a:srgbClr val="FFFF00"/>
                </a:solidFill>
                <a:cs typeface="Nasim" pitchFamily="2" charset="-78"/>
              </a:rPr>
              <a:t>تصوير</a:t>
            </a:r>
            <a:r>
              <a:rPr lang="fa-IR" sz="2800" b="0">
                <a:cs typeface="Nazanin" pitchFamily="2" charset="-78"/>
              </a:rPr>
              <a:t>    است . </a:t>
            </a:r>
            <a:endParaRPr lang="en-US" sz="2800" b="0">
              <a:cs typeface="Nazanin" pitchFamily="2" charset="-78"/>
            </a:endParaRPr>
          </a:p>
        </p:txBody>
      </p:sp>
      <p:sp>
        <p:nvSpPr>
          <p:cNvPr id="802820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02821" name="Object 5"/>
          <p:cNvGraphicFramePr>
            <a:graphicFrameLocks noChangeAspect="1"/>
          </p:cNvGraphicFramePr>
          <p:nvPr/>
        </p:nvGraphicFramePr>
        <p:xfrm>
          <a:off x="3995738" y="2133600"/>
          <a:ext cx="3079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875" name="Equation" r:id="rId3" imgW="304560" imgH="419040" progId="Equation.3">
                  <p:embed/>
                </p:oleObj>
              </mc:Choice>
              <mc:Fallback>
                <p:oleObj name="Equation" r:id="rId3" imgW="30456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2133600"/>
                        <a:ext cx="30797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2822" name="Object 6"/>
          <p:cNvGraphicFramePr>
            <a:graphicFrameLocks noChangeAspect="1"/>
          </p:cNvGraphicFramePr>
          <p:nvPr/>
        </p:nvGraphicFramePr>
        <p:xfrm>
          <a:off x="7148513" y="2708275"/>
          <a:ext cx="4889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876" name="Equation" r:id="rId5" imgW="482400" imgH="495000" progId="Equation.3">
                  <p:embed/>
                </p:oleObj>
              </mc:Choice>
              <mc:Fallback>
                <p:oleObj name="Equation" r:id="rId5" imgW="482400" imgH="4950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513" y="2708275"/>
                        <a:ext cx="48895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2823" name="Object 7"/>
          <p:cNvGraphicFramePr>
            <a:graphicFrameLocks noChangeAspect="1"/>
          </p:cNvGraphicFramePr>
          <p:nvPr/>
        </p:nvGraphicFramePr>
        <p:xfrm>
          <a:off x="7265988" y="4076700"/>
          <a:ext cx="44926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877" name="Equation" r:id="rId7" imgW="444240" imgH="495000" progId="Equation.3">
                  <p:embed/>
                </p:oleObj>
              </mc:Choice>
              <mc:Fallback>
                <p:oleObj name="Equation" r:id="rId7" imgW="444240" imgH="4950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988" y="4076700"/>
                        <a:ext cx="449262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2824" name="Object 8"/>
          <p:cNvGraphicFramePr>
            <a:graphicFrameLocks noChangeAspect="1"/>
          </p:cNvGraphicFramePr>
          <p:nvPr/>
        </p:nvGraphicFramePr>
        <p:xfrm>
          <a:off x="2593975" y="2060575"/>
          <a:ext cx="3079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878" name="Equation" r:id="rId9" imgW="304560" imgH="419040" progId="Equation.3">
                  <p:embed/>
                </p:oleObj>
              </mc:Choice>
              <mc:Fallback>
                <p:oleObj name="Equation" r:id="rId9" imgW="30456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5" y="2060575"/>
                        <a:ext cx="30797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2825" name="Object 9"/>
          <p:cNvGraphicFramePr>
            <a:graphicFrameLocks noChangeAspect="1"/>
          </p:cNvGraphicFramePr>
          <p:nvPr/>
        </p:nvGraphicFramePr>
        <p:xfrm>
          <a:off x="2887663" y="3414713"/>
          <a:ext cx="3079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879" name="Equation" r:id="rId10" imgW="304560" imgH="419040" progId="Equation.3">
                  <p:embed/>
                </p:oleObj>
              </mc:Choice>
              <mc:Fallback>
                <p:oleObj name="Equation" r:id="rId10" imgW="304560" imgH="419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7663" y="3414713"/>
                        <a:ext cx="30797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2826" name="Object 10"/>
          <p:cNvGraphicFramePr>
            <a:graphicFrameLocks noChangeAspect="1"/>
          </p:cNvGraphicFramePr>
          <p:nvPr/>
        </p:nvGraphicFramePr>
        <p:xfrm>
          <a:off x="4067175" y="3500438"/>
          <a:ext cx="3079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880" name="Equation" r:id="rId11" imgW="304560" imgH="419040" progId="Equation.3">
                  <p:embed/>
                </p:oleObj>
              </mc:Choice>
              <mc:Fallback>
                <p:oleObj name="Equation" r:id="rId11" imgW="304560" imgH="419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500438"/>
                        <a:ext cx="30797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2827" name="Object 11"/>
          <p:cNvGraphicFramePr>
            <a:graphicFrameLocks noChangeAspect="1"/>
          </p:cNvGraphicFramePr>
          <p:nvPr/>
        </p:nvGraphicFramePr>
        <p:xfrm>
          <a:off x="6588125" y="4868863"/>
          <a:ext cx="14763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881" name="Equation" r:id="rId12" imgW="1460160" imgH="419040" progId="Equation.3">
                  <p:embed/>
                </p:oleObj>
              </mc:Choice>
              <mc:Fallback>
                <p:oleObj name="Equation" r:id="rId12" imgW="1460160" imgH="419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4868863"/>
                        <a:ext cx="1476375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2828" name="Object 12"/>
          <p:cNvGraphicFramePr>
            <a:graphicFrameLocks noChangeAspect="1"/>
          </p:cNvGraphicFramePr>
          <p:nvPr/>
        </p:nvGraphicFramePr>
        <p:xfrm>
          <a:off x="5540375" y="4933950"/>
          <a:ext cx="255588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882" name="Equation" r:id="rId14" imgW="253800" imgH="317160" progId="Equation.3">
                  <p:embed/>
                </p:oleObj>
              </mc:Choice>
              <mc:Fallback>
                <p:oleObj name="Equation" r:id="rId14" imgW="253800" imgH="31716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75" y="4933950"/>
                        <a:ext cx="255588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2829" name="Object 13"/>
          <p:cNvGraphicFramePr>
            <a:graphicFrameLocks noChangeAspect="1"/>
          </p:cNvGraphicFramePr>
          <p:nvPr/>
        </p:nvGraphicFramePr>
        <p:xfrm>
          <a:off x="4356100" y="4941888"/>
          <a:ext cx="230188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883" name="Equation" r:id="rId16" imgW="228600" imgH="241200" progId="Equation.3">
                  <p:embed/>
                </p:oleObj>
              </mc:Choice>
              <mc:Fallback>
                <p:oleObj name="Equation" r:id="rId16" imgW="228600" imgH="2412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941888"/>
                        <a:ext cx="230188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تابع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80291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7402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 فرض کنيم     تابعی باشد که                                گوييم    يک </a:t>
            </a:r>
            <a:r>
              <a:rPr lang="fa-IR" sz="2000" b="0">
                <a:solidFill>
                  <a:srgbClr val="FFFF00"/>
                </a:solidFill>
                <a:cs typeface="Nasim" pitchFamily="2" charset="-78"/>
              </a:rPr>
              <a:t>تابع</a:t>
            </a:r>
            <a:r>
              <a:rPr lang="fa-IR" sz="2000" b="0">
                <a:cs typeface="Nazanin" pitchFamily="2" charset="-78"/>
              </a:rPr>
              <a:t> </a:t>
            </a:r>
            <a:r>
              <a:rPr lang="fa-IR" sz="2000" b="0">
                <a:solidFill>
                  <a:srgbClr val="FFFF00"/>
                </a:solidFill>
                <a:cs typeface="Nasim" pitchFamily="2" charset="-78"/>
              </a:rPr>
              <a:t>از </a:t>
            </a:r>
            <a:r>
              <a:rPr lang="en-US" sz="2800" b="0" i="1">
                <a:solidFill>
                  <a:srgbClr val="FFFF00"/>
                </a:solidFill>
                <a:latin typeface="Times New Roman" pitchFamily="18" charset="0"/>
              </a:rPr>
              <a:t>A</a:t>
            </a:r>
            <a:r>
              <a:rPr lang="fa-IR" sz="2000" b="0">
                <a:solidFill>
                  <a:srgbClr val="FFFF00"/>
                </a:solidFill>
                <a:cs typeface="Nasim" pitchFamily="2" charset="-78"/>
              </a:rPr>
              <a:t>  به </a:t>
            </a:r>
            <a:r>
              <a:rPr lang="en-US" sz="2800" b="0" i="1">
                <a:solidFill>
                  <a:srgbClr val="FFFF00"/>
                </a:solidFill>
                <a:latin typeface="Times New Roman" pitchFamily="18" charset="0"/>
              </a:rPr>
              <a:t>B</a:t>
            </a:r>
            <a:r>
              <a:rPr lang="fa-IR" sz="3200" b="0">
                <a:cs typeface="Nazanin" pitchFamily="2" charset="-78"/>
              </a:rPr>
              <a:t>  است هرگاه :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الف . برای هر            عنصری مانند           وجود داشته باشد به طوری که</a:t>
            </a:r>
            <a:r>
              <a:rPr lang="fa-IR" sz="2800" b="0">
                <a:cs typeface="Nazanin" pitchFamily="2" charset="-78"/>
              </a:rPr>
              <a:t>                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يعنی</a:t>
            </a:r>
            <a:r>
              <a:rPr lang="fa-IR" sz="2800" b="0">
                <a:solidFill>
                  <a:srgbClr val="FFCCCC"/>
                </a:solidFill>
                <a:cs typeface="Nazanin" pitchFamily="2" charset="-78"/>
              </a:rPr>
              <a:t> </a:t>
            </a:r>
            <a:r>
              <a:rPr lang="fa-IR" sz="3200" b="0">
                <a:solidFill>
                  <a:srgbClr val="FFCCCC"/>
                </a:solidFill>
                <a:cs typeface="Nazanin" pitchFamily="2" charset="-78"/>
              </a:rPr>
              <a:t>هر عنصر از </a:t>
            </a:r>
            <a:r>
              <a:rPr lang="en-US" sz="3200" i="1">
                <a:solidFill>
                  <a:srgbClr val="FFCCCC"/>
                </a:solidFill>
                <a:latin typeface="Times New Roman" pitchFamily="18" charset="0"/>
              </a:rPr>
              <a:t>A</a:t>
            </a:r>
            <a:r>
              <a:rPr lang="fa-IR" sz="3200" b="0">
                <a:solidFill>
                  <a:srgbClr val="FFCCCC"/>
                </a:solidFill>
                <a:cs typeface="Nazanin" pitchFamily="2" charset="-78"/>
              </a:rPr>
              <a:t> حداقل يک تصوير در </a:t>
            </a:r>
            <a:r>
              <a:rPr lang="en-US" sz="3200" i="1">
                <a:solidFill>
                  <a:srgbClr val="FFCCCC"/>
                </a:solidFill>
                <a:latin typeface="Times New Roman" pitchFamily="18" charset="0"/>
              </a:rPr>
              <a:t>B</a:t>
            </a:r>
            <a:r>
              <a:rPr lang="ar-SA" sz="3200" b="0">
                <a:solidFill>
                  <a:srgbClr val="FFCCCC"/>
                </a:solidFill>
                <a:cs typeface="Nazanin" pitchFamily="2" charset="-78"/>
              </a:rPr>
              <a:t>  دارد </a:t>
            </a:r>
            <a:r>
              <a:rPr lang="fa-IR" sz="3200" b="0">
                <a:solidFill>
                  <a:srgbClr val="FFCCCC"/>
                </a:solidFill>
                <a:cs typeface="Nazanin" pitchFamily="2" charset="-78"/>
              </a:rPr>
              <a:t>.</a:t>
            </a:r>
          </a:p>
        </p:txBody>
      </p:sp>
      <p:sp>
        <p:nvSpPr>
          <p:cNvPr id="780292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80293" name="Object 5"/>
          <p:cNvGraphicFramePr>
            <a:graphicFrameLocks noChangeAspect="1"/>
          </p:cNvGraphicFramePr>
          <p:nvPr/>
        </p:nvGraphicFramePr>
        <p:xfrm>
          <a:off x="6659563" y="2211388"/>
          <a:ext cx="3079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341" name="Equation" r:id="rId3" imgW="304560" imgH="419040" progId="Equation.3">
                  <p:embed/>
                </p:oleObj>
              </mc:Choice>
              <mc:Fallback>
                <p:oleObj name="Equation" r:id="rId3" imgW="30456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2211388"/>
                        <a:ext cx="30797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0296" name="Object 8"/>
          <p:cNvGraphicFramePr>
            <a:graphicFrameLocks noChangeAspect="1"/>
          </p:cNvGraphicFramePr>
          <p:nvPr/>
        </p:nvGraphicFramePr>
        <p:xfrm>
          <a:off x="7524750" y="2924175"/>
          <a:ext cx="3079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342" name="Equation" r:id="rId5" imgW="304560" imgH="419040" progId="Equation.3">
                  <p:embed/>
                </p:oleObj>
              </mc:Choice>
              <mc:Fallback>
                <p:oleObj name="Equation" r:id="rId5" imgW="30456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2924175"/>
                        <a:ext cx="30797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0299" name="Object 11"/>
          <p:cNvGraphicFramePr>
            <a:graphicFrameLocks noChangeAspect="1"/>
          </p:cNvGraphicFramePr>
          <p:nvPr/>
        </p:nvGraphicFramePr>
        <p:xfrm>
          <a:off x="6011863" y="3789363"/>
          <a:ext cx="84613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343" name="Equation" r:id="rId7" imgW="838080" imgH="330120" progId="Equation.3">
                  <p:embed/>
                </p:oleObj>
              </mc:Choice>
              <mc:Fallback>
                <p:oleObj name="Equation" r:id="rId7" imgW="838080" imgH="33012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3789363"/>
                        <a:ext cx="846137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0300" name="Object 12"/>
          <p:cNvGraphicFramePr>
            <a:graphicFrameLocks noChangeAspect="1"/>
          </p:cNvGraphicFramePr>
          <p:nvPr/>
        </p:nvGraphicFramePr>
        <p:xfrm>
          <a:off x="3132138" y="3789363"/>
          <a:ext cx="8731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344" name="Equation" r:id="rId9" imgW="863280" imgH="406080" progId="Equation.3">
                  <p:embed/>
                </p:oleObj>
              </mc:Choice>
              <mc:Fallback>
                <p:oleObj name="Equation" r:id="rId9" imgW="863280" imgH="4060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3789363"/>
                        <a:ext cx="87312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0301" name="Object 13"/>
          <p:cNvGraphicFramePr>
            <a:graphicFrameLocks noChangeAspect="1"/>
          </p:cNvGraphicFramePr>
          <p:nvPr/>
        </p:nvGraphicFramePr>
        <p:xfrm>
          <a:off x="4716463" y="4508500"/>
          <a:ext cx="1643062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345" name="Equation" r:id="rId11" imgW="1625400" imgH="431640" progId="Equation.3">
                  <p:embed/>
                </p:oleObj>
              </mc:Choice>
              <mc:Fallback>
                <p:oleObj name="Equation" r:id="rId11" imgW="1625400" imgH="4316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4508500"/>
                        <a:ext cx="1643062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0310" name="Object 22"/>
          <p:cNvGraphicFramePr>
            <a:graphicFrameLocks noChangeAspect="1"/>
          </p:cNvGraphicFramePr>
          <p:nvPr/>
        </p:nvGraphicFramePr>
        <p:xfrm>
          <a:off x="1979613" y="2133600"/>
          <a:ext cx="270986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346" name="Equation" r:id="rId13" imgW="2679480" imgH="495000" progId="Equation.3">
                  <p:embed/>
                </p:oleObj>
              </mc:Choice>
              <mc:Fallback>
                <p:oleObj name="Equation" r:id="rId13" imgW="2679480" imgH="4950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133600"/>
                        <a:ext cx="2709862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تابع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74499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29241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ب . اگر                                         آنگاه                      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 يعنی </a:t>
            </a:r>
            <a:r>
              <a:rPr lang="ar-SA" sz="2800" b="0">
                <a:solidFill>
                  <a:srgbClr val="FFCCCC"/>
                </a:solidFill>
                <a:cs typeface="Nazanin" pitchFamily="2" charset="-78"/>
              </a:rPr>
              <a:t>هر عنصر از </a:t>
            </a:r>
            <a:r>
              <a:rPr lang="en-US" sz="2800" i="1">
                <a:solidFill>
                  <a:srgbClr val="FFCCCC"/>
                </a:solidFill>
                <a:latin typeface="Times New Roman" pitchFamily="18" charset="0"/>
              </a:rPr>
              <a:t>A</a:t>
            </a:r>
            <a:r>
              <a:rPr lang="ar-SA" sz="2800" b="0">
                <a:solidFill>
                  <a:srgbClr val="FFCCCC"/>
                </a:solidFill>
                <a:cs typeface="Nazanin" pitchFamily="2" charset="-78"/>
              </a:rPr>
              <a:t> حد</a:t>
            </a:r>
            <a:r>
              <a:rPr lang="fa-IR" sz="2800" b="0">
                <a:solidFill>
                  <a:srgbClr val="FFCCCC"/>
                </a:solidFill>
                <a:cs typeface="Nazanin" pitchFamily="2" charset="-78"/>
              </a:rPr>
              <a:t>اکثر </a:t>
            </a:r>
            <a:r>
              <a:rPr lang="ar-SA" sz="2800" b="0">
                <a:solidFill>
                  <a:srgbClr val="FFCCCC"/>
                </a:solidFill>
                <a:cs typeface="Nazanin" pitchFamily="2" charset="-78"/>
              </a:rPr>
              <a:t>يک تصوير در </a:t>
            </a:r>
            <a:r>
              <a:rPr lang="en-US" sz="2800" i="1">
                <a:solidFill>
                  <a:srgbClr val="FFCCCC"/>
                </a:solidFill>
                <a:latin typeface="Times New Roman" pitchFamily="18" charset="0"/>
              </a:rPr>
              <a:t>B</a:t>
            </a:r>
            <a:r>
              <a:rPr lang="ar-SA" sz="2800" b="0">
                <a:solidFill>
                  <a:srgbClr val="FFCCCC"/>
                </a:solidFill>
                <a:cs typeface="Nazanin" pitchFamily="2" charset="-78"/>
              </a:rPr>
              <a:t>  دارد </a:t>
            </a:r>
            <a:r>
              <a:rPr lang="fa-IR" sz="2800" b="0">
                <a:solidFill>
                  <a:srgbClr val="FFCCCC"/>
                </a:solidFill>
                <a:cs typeface="Nazanin" pitchFamily="2" charset="-78"/>
              </a:rPr>
              <a:t>.</a:t>
            </a:r>
            <a:endParaRPr lang="ar-SA" sz="2800" b="0">
              <a:solidFill>
                <a:srgbClr val="FFCCCC"/>
              </a:solidFill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اگر     تابعی از      به       باشد می نويسيم </a:t>
            </a:r>
            <a:endParaRPr lang="en-US" sz="2800" b="0">
              <a:cs typeface="Nazanin" pitchFamily="2" charset="-78"/>
            </a:endParaRPr>
          </a:p>
        </p:txBody>
      </p:sp>
      <p:sp>
        <p:nvSpPr>
          <p:cNvPr id="874500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ادامة تعريف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74506" name="Object 10"/>
          <p:cNvGraphicFramePr>
            <a:graphicFrameLocks noChangeAspect="1"/>
          </p:cNvGraphicFramePr>
          <p:nvPr/>
        </p:nvGraphicFramePr>
        <p:xfrm>
          <a:off x="4427538" y="2055813"/>
          <a:ext cx="32829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543" name="Equation" r:id="rId3" imgW="3251160" imgH="431640" progId="Equation.3">
                  <p:embed/>
                </p:oleObj>
              </mc:Choice>
              <mc:Fallback>
                <p:oleObj name="Equation" r:id="rId3" imgW="3251160" imgH="431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055813"/>
                        <a:ext cx="3282950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4507" name="Object 11"/>
          <p:cNvGraphicFramePr>
            <a:graphicFrameLocks noChangeAspect="1"/>
          </p:cNvGraphicFramePr>
          <p:nvPr/>
        </p:nvGraphicFramePr>
        <p:xfrm>
          <a:off x="7885113" y="3506788"/>
          <a:ext cx="3079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544" name="Equation" r:id="rId5" imgW="304560" imgH="419040" progId="Equation.3">
                  <p:embed/>
                </p:oleObj>
              </mc:Choice>
              <mc:Fallback>
                <p:oleObj name="Equation" r:id="rId5" imgW="304560" imgH="419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3506788"/>
                        <a:ext cx="30797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4508" name="Object 12"/>
          <p:cNvGraphicFramePr>
            <a:graphicFrameLocks noChangeAspect="1"/>
          </p:cNvGraphicFramePr>
          <p:nvPr/>
        </p:nvGraphicFramePr>
        <p:xfrm>
          <a:off x="6581775" y="3578225"/>
          <a:ext cx="29527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545" name="Equation" r:id="rId7" imgW="291960" imgH="317160" progId="Equation.3">
                  <p:embed/>
                </p:oleObj>
              </mc:Choice>
              <mc:Fallback>
                <p:oleObj name="Equation" r:id="rId7" imgW="291960" imgH="31716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1775" y="3578225"/>
                        <a:ext cx="295275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4509" name="Object 13"/>
          <p:cNvGraphicFramePr>
            <a:graphicFrameLocks noChangeAspect="1"/>
          </p:cNvGraphicFramePr>
          <p:nvPr/>
        </p:nvGraphicFramePr>
        <p:xfrm>
          <a:off x="5861050" y="3544888"/>
          <a:ext cx="29527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546" name="Equation" r:id="rId9" imgW="291960" imgH="317160" progId="Equation.3">
                  <p:embed/>
                </p:oleObj>
              </mc:Choice>
              <mc:Fallback>
                <p:oleObj name="Equation" r:id="rId9" imgW="291960" imgH="31716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0" y="3544888"/>
                        <a:ext cx="295275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4510" name="Object 14"/>
          <p:cNvGraphicFramePr>
            <a:graphicFrameLocks noChangeAspect="1"/>
          </p:cNvGraphicFramePr>
          <p:nvPr/>
        </p:nvGraphicFramePr>
        <p:xfrm>
          <a:off x="2008188" y="3573463"/>
          <a:ext cx="16700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547" name="Equation" r:id="rId11" imgW="1650960" imgH="431640" progId="Equation.3">
                  <p:embed/>
                </p:oleObj>
              </mc:Choice>
              <mc:Fallback>
                <p:oleObj name="Equation" r:id="rId11" imgW="1650960" imgH="4316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188" y="3573463"/>
                        <a:ext cx="167005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4512" name="Object 16"/>
          <p:cNvGraphicFramePr>
            <a:graphicFrameLocks noChangeAspect="1"/>
          </p:cNvGraphicFramePr>
          <p:nvPr/>
        </p:nvGraphicFramePr>
        <p:xfrm>
          <a:off x="2671763" y="2133600"/>
          <a:ext cx="9874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548" name="Equation" r:id="rId13" imgW="977760" imgH="330120" progId="Equation.3">
                  <p:embed/>
                </p:oleObj>
              </mc:Choice>
              <mc:Fallback>
                <p:oleObj name="Equation" r:id="rId13" imgW="977760" imgH="33012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763" y="2133600"/>
                        <a:ext cx="98742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تابع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46851" name="Text Box 3"/>
          <p:cNvSpPr txBox="1">
            <a:spLocks noChangeArrowheads="1"/>
          </p:cNvSpPr>
          <p:nvPr/>
        </p:nvSpPr>
        <p:spPr bwMode="auto">
          <a:xfrm>
            <a:off x="1331913" y="1196975"/>
            <a:ext cx="7354887" cy="54229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 dirty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 dirty="0">
                <a:cs typeface="Nazanin" pitchFamily="2" charset="-78"/>
              </a:rPr>
              <a:t>  دقت کنيد وقتی می نويسيم                  لازم نيست       </a:t>
            </a:r>
            <a:r>
              <a:rPr lang="en-US" sz="3200" b="0" dirty="0">
                <a:cs typeface="Nazanin" pitchFamily="2" charset="-78"/>
              </a:rPr>
              <a:t> </a:t>
            </a:r>
            <a:r>
              <a:rPr lang="fa-IR" sz="3200" b="0" dirty="0">
                <a:cs typeface="Nazanin" pitchFamily="2" charset="-78"/>
              </a:rPr>
              <a:t>برد تابع برابر    باشد بلکه     می تواند هر مجموعة شامل </a:t>
            </a:r>
            <a:r>
              <a:rPr lang="en-US" sz="3200" b="0" dirty="0">
                <a:cs typeface="Nazanin" pitchFamily="2" charset="-78"/>
              </a:rPr>
              <a:t> </a:t>
            </a:r>
            <a:r>
              <a:rPr lang="fa-IR" sz="3200" b="0" dirty="0">
                <a:cs typeface="Nazanin" pitchFamily="2" charset="-78"/>
              </a:rPr>
              <a:t>برد باشد . اما الزاماً بايد             مجموعة    را </a:t>
            </a:r>
            <a:r>
              <a:rPr lang="fa-IR" sz="2000" b="0" dirty="0">
                <a:solidFill>
                  <a:srgbClr val="FFFF00"/>
                </a:solidFill>
                <a:cs typeface="Nasim" pitchFamily="2" charset="-78"/>
              </a:rPr>
              <a:t>هم دامنة</a:t>
            </a:r>
            <a:r>
              <a:rPr lang="fa-IR" sz="3200" b="0" dirty="0">
                <a:cs typeface="Nazanin" pitchFamily="2" charset="-78"/>
              </a:rPr>
              <a:t>  </a:t>
            </a:r>
            <a:r>
              <a:rPr lang="en-US" sz="3200" b="0" dirty="0">
                <a:cs typeface="Nazanin" pitchFamily="2" charset="-78"/>
              </a:rPr>
              <a:t> </a:t>
            </a:r>
            <a:r>
              <a:rPr lang="fa-IR" sz="3200" b="0" dirty="0">
                <a:cs typeface="Nazanin" pitchFamily="2" charset="-78"/>
              </a:rPr>
              <a:t>     می نامند .                                        دامنة تابع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 dirty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 dirty="0">
              <a:cs typeface="Nazanin" pitchFamily="2" charset="-78"/>
            </a:endParaRPr>
          </a:p>
        </p:txBody>
      </p:sp>
      <p:sp>
        <p:nvSpPr>
          <p:cNvPr id="846852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تذکر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46853" name="Object 5"/>
          <p:cNvGraphicFramePr>
            <a:graphicFrameLocks noChangeAspect="1"/>
          </p:cNvGraphicFramePr>
          <p:nvPr/>
        </p:nvGraphicFramePr>
        <p:xfrm>
          <a:off x="3903663" y="4587875"/>
          <a:ext cx="3079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21" name="Equation" r:id="rId3" imgW="304560" imgH="419040" progId="Equation.3">
                  <p:embed/>
                </p:oleObj>
              </mc:Choice>
              <mc:Fallback>
                <p:oleObj name="Equation" r:id="rId3" imgW="30456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663" y="4587875"/>
                        <a:ext cx="30797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68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592201"/>
              </p:ext>
            </p:extLst>
          </p:nvPr>
        </p:nvGraphicFramePr>
        <p:xfrm>
          <a:off x="3542300" y="2955132"/>
          <a:ext cx="29527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22" name="Equation" r:id="rId5" imgW="291960" imgH="317160" progId="Equation.3">
                  <p:embed/>
                </p:oleObj>
              </mc:Choice>
              <mc:Fallback>
                <p:oleObj name="Equation" r:id="rId5" imgW="291960" imgH="3171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2300" y="2955132"/>
                        <a:ext cx="295275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6862" name="Object 14"/>
          <p:cNvGraphicFramePr>
            <a:graphicFrameLocks noChangeAspect="1"/>
          </p:cNvGraphicFramePr>
          <p:nvPr/>
        </p:nvGraphicFramePr>
        <p:xfrm>
          <a:off x="3276600" y="2205038"/>
          <a:ext cx="15795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23" name="Equation" r:id="rId7" imgW="1562040" imgH="419040" progId="Equation.3">
                  <p:embed/>
                </p:oleObj>
              </mc:Choice>
              <mc:Fallback>
                <p:oleObj name="Equation" r:id="rId7" imgW="1562040" imgH="4190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205038"/>
                        <a:ext cx="1579563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686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222469"/>
              </p:ext>
            </p:extLst>
          </p:nvPr>
        </p:nvGraphicFramePr>
        <p:xfrm>
          <a:off x="5158789" y="2955132"/>
          <a:ext cx="29527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24" name="Equation" r:id="rId9" imgW="291960" imgH="317160" progId="Equation.3">
                  <p:embed/>
                </p:oleObj>
              </mc:Choice>
              <mc:Fallback>
                <p:oleObj name="Equation" r:id="rId9" imgW="291960" imgH="31716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8789" y="2955132"/>
                        <a:ext cx="295275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686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911074"/>
              </p:ext>
            </p:extLst>
          </p:nvPr>
        </p:nvGraphicFramePr>
        <p:xfrm>
          <a:off x="6156176" y="5114925"/>
          <a:ext cx="1260475" cy="423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25" name="Equation" r:id="rId11" imgW="1244520" imgH="495000" progId="Equation.3">
                  <p:embed/>
                </p:oleObj>
              </mc:Choice>
              <mc:Fallback>
                <p:oleObj name="Equation" r:id="rId11" imgW="1244520" imgH="4950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5114925"/>
                        <a:ext cx="1260475" cy="4239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6867" name="Oval 19"/>
          <p:cNvSpPr>
            <a:spLocks noChangeArrowheads="1"/>
          </p:cNvSpPr>
          <p:nvPr/>
        </p:nvSpPr>
        <p:spPr bwMode="auto">
          <a:xfrm>
            <a:off x="2771775" y="4797425"/>
            <a:ext cx="1079500" cy="13684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6868" name="Oval 20"/>
          <p:cNvSpPr>
            <a:spLocks noChangeArrowheads="1"/>
          </p:cNvSpPr>
          <p:nvPr/>
        </p:nvSpPr>
        <p:spPr bwMode="auto">
          <a:xfrm>
            <a:off x="4356100" y="4797425"/>
            <a:ext cx="1079500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6869" name="Freeform 21"/>
          <p:cNvSpPr>
            <a:spLocks/>
          </p:cNvSpPr>
          <p:nvPr/>
        </p:nvSpPr>
        <p:spPr bwMode="auto">
          <a:xfrm>
            <a:off x="4495800" y="5114925"/>
            <a:ext cx="584200" cy="808038"/>
          </a:xfrm>
          <a:custGeom>
            <a:avLst/>
            <a:gdLst/>
            <a:ahLst/>
            <a:cxnLst>
              <a:cxn ang="0">
                <a:pos x="108" y="2"/>
              </a:cxn>
              <a:cxn ang="0">
                <a:pos x="229" y="10"/>
              </a:cxn>
              <a:cxn ang="0">
                <a:pos x="254" y="96"/>
              </a:cxn>
              <a:cxn ang="0">
                <a:pos x="349" y="148"/>
              </a:cxn>
              <a:cxn ang="0">
                <a:pos x="306" y="294"/>
              </a:cxn>
              <a:cxn ang="0">
                <a:pos x="297" y="406"/>
              </a:cxn>
              <a:cxn ang="0">
                <a:pos x="280" y="432"/>
              </a:cxn>
              <a:cxn ang="0">
                <a:pos x="160" y="509"/>
              </a:cxn>
              <a:cxn ang="0">
                <a:pos x="31" y="389"/>
              </a:cxn>
              <a:cxn ang="0">
                <a:pos x="5" y="337"/>
              </a:cxn>
              <a:cxn ang="0">
                <a:pos x="65" y="182"/>
              </a:cxn>
              <a:cxn ang="0">
                <a:pos x="57" y="45"/>
              </a:cxn>
              <a:cxn ang="0">
                <a:pos x="108" y="2"/>
              </a:cxn>
            </a:cxnLst>
            <a:rect l="0" t="0" r="r" b="b"/>
            <a:pathLst>
              <a:path w="368" h="509">
                <a:moveTo>
                  <a:pt x="108" y="2"/>
                </a:moveTo>
                <a:cubicBezTo>
                  <a:pt x="148" y="5"/>
                  <a:pt x="190" y="0"/>
                  <a:pt x="229" y="10"/>
                </a:cubicBezTo>
                <a:cubicBezTo>
                  <a:pt x="233" y="11"/>
                  <a:pt x="251" y="91"/>
                  <a:pt x="254" y="96"/>
                </a:cubicBezTo>
                <a:cubicBezTo>
                  <a:pt x="269" y="126"/>
                  <a:pt x="321" y="130"/>
                  <a:pt x="349" y="148"/>
                </a:cubicBezTo>
                <a:cubicBezTo>
                  <a:pt x="368" y="227"/>
                  <a:pt x="328" y="230"/>
                  <a:pt x="306" y="294"/>
                </a:cubicBezTo>
                <a:cubicBezTo>
                  <a:pt x="303" y="331"/>
                  <a:pt x="304" y="369"/>
                  <a:pt x="297" y="406"/>
                </a:cubicBezTo>
                <a:cubicBezTo>
                  <a:pt x="295" y="416"/>
                  <a:pt x="288" y="425"/>
                  <a:pt x="280" y="432"/>
                </a:cubicBezTo>
                <a:cubicBezTo>
                  <a:pt x="251" y="457"/>
                  <a:pt x="197" y="498"/>
                  <a:pt x="160" y="509"/>
                </a:cubicBezTo>
                <a:cubicBezTo>
                  <a:pt x="103" y="472"/>
                  <a:pt x="99" y="410"/>
                  <a:pt x="31" y="389"/>
                </a:cubicBezTo>
                <a:cubicBezTo>
                  <a:pt x="25" y="371"/>
                  <a:pt x="6" y="356"/>
                  <a:pt x="5" y="337"/>
                </a:cubicBezTo>
                <a:cubicBezTo>
                  <a:pt x="0" y="267"/>
                  <a:pt x="21" y="228"/>
                  <a:pt x="65" y="182"/>
                </a:cubicBezTo>
                <a:cubicBezTo>
                  <a:pt x="60" y="143"/>
                  <a:pt x="37" y="84"/>
                  <a:pt x="57" y="45"/>
                </a:cubicBezTo>
                <a:cubicBezTo>
                  <a:pt x="73" y="13"/>
                  <a:pt x="108" y="41"/>
                  <a:pt x="108" y="2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6870" name="Text Box 22"/>
          <p:cNvSpPr txBox="1">
            <a:spLocks noChangeArrowheads="1"/>
          </p:cNvSpPr>
          <p:nvPr/>
        </p:nvSpPr>
        <p:spPr bwMode="auto">
          <a:xfrm>
            <a:off x="4356100" y="5373688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fa-IR" sz="2400" b="0">
                <a:solidFill>
                  <a:schemeClr val="bg1"/>
                </a:solidFill>
                <a:cs typeface="Mitra" pitchFamily="2" charset="-78"/>
              </a:rPr>
              <a:t>برد</a:t>
            </a:r>
            <a:endParaRPr lang="en-US" sz="2400" b="0">
              <a:solidFill>
                <a:schemeClr val="bg1"/>
              </a:solidFill>
              <a:cs typeface="Mitra" pitchFamily="2" charset="-78"/>
            </a:endParaRPr>
          </a:p>
        </p:txBody>
      </p:sp>
      <p:sp>
        <p:nvSpPr>
          <p:cNvPr id="846871" name="Freeform 23"/>
          <p:cNvSpPr>
            <a:spLocks/>
          </p:cNvSpPr>
          <p:nvPr/>
        </p:nvSpPr>
        <p:spPr bwMode="auto">
          <a:xfrm>
            <a:off x="3275013" y="5056188"/>
            <a:ext cx="1511300" cy="514350"/>
          </a:xfrm>
          <a:custGeom>
            <a:avLst/>
            <a:gdLst/>
            <a:ahLst/>
            <a:cxnLst>
              <a:cxn ang="0">
                <a:pos x="0" y="324"/>
              </a:cxn>
              <a:cxn ang="0">
                <a:pos x="453" y="7"/>
              </a:cxn>
              <a:cxn ang="0">
                <a:pos x="952" y="279"/>
              </a:cxn>
            </a:cxnLst>
            <a:rect l="0" t="0" r="r" b="b"/>
            <a:pathLst>
              <a:path w="952" h="324">
                <a:moveTo>
                  <a:pt x="0" y="324"/>
                </a:moveTo>
                <a:cubicBezTo>
                  <a:pt x="147" y="169"/>
                  <a:pt x="294" y="14"/>
                  <a:pt x="453" y="7"/>
                </a:cubicBezTo>
                <a:cubicBezTo>
                  <a:pt x="612" y="0"/>
                  <a:pt x="869" y="234"/>
                  <a:pt x="952" y="279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4687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314412"/>
              </p:ext>
            </p:extLst>
          </p:nvPr>
        </p:nvGraphicFramePr>
        <p:xfrm>
          <a:off x="4732337" y="4486524"/>
          <a:ext cx="29527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26" name="Equation" r:id="rId13" imgW="291960" imgH="317160" progId="Equation.3">
                  <p:embed/>
                </p:oleObj>
              </mc:Choice>
              <mc:Fallback>
                <p:oleObj name="Equation" r:id="rId13" imgW="291960" imgH="31716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337" y="4486524"/>
                        <a:ext cx="295275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6873" name="Object 25"/>
          <p:cNvGraphicFramePr>
            <a:graphicFrameLocks noChangeAspect="1"/>
          </p:cNvGraphicFramePr>
          <p:nvPr/>
        </p:nvGraphicFramePr>
        <p:xfrm>
          <a:off x="2771775" y="4365625"/>
          <a:ext cx="59055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27" name="Equation" r:id="rId14" imgW="583920" imgH="317160" progId="Equation.3">
                  <p:embed/>
                </p:oleObj>
              </mc:Choice>
              <mc:Fallback>
                <p:oleObj name="Equation" r:id="rId14" imgW="583920" imgH="31716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365625"/>
                        <a:ext cx="59055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6874" name="Object 26"/>
          <p:cNvGraphicFramePr>
            <a:graphicFrameLocks noChangeAspect="1"/>
          </p:cNvGraphicFramePr>
          <p:nvPr/>
        </p:nvGraphicFramePr>
        <p:xfrm>
          <a:off x="3124200" y="3683000"/>
          <a:ext cx="29527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28" name="Equation" r:id="rId16" imgW="291960" imgH="317160" progId="Equation.3">
                  <p:embed/>
                </p:oleObj>
              </mc:Choice>
              <mc:Fallback>
                <p:oleObj name="Equation" r:id="rId16" imgW="291960" imgH="31716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683000"/>
                        <a:ext cx="295275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6875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024497"/>
              </p:ext>
            </p:extLst>
          </p:nvPr>
        </p:nvGraphicFramePr>
        <p:xfrm>
          <a:off x="6629400" y="4415756"/>
          <a:ext cx="3079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29" name="Equation" r:id="rId17" imgW="304560" imgH="419040" progId="Equation.3">
                  <p:embed/>
                </p:oleObj>
              </mc:Choice>
              <mc:Fallback>
                <p:oleObj name="Equation" r:id="rId17" imgW="304560" imgH="41904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415756"/>
                        <a:ext cx="30797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تابع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75523" name="Text Box 3"/>
          <p:cNvSpPr txBox="1">
            <a:spLocks noChangeArrowheads="1"/>
          </p:cNvSpPr>
          <p:nvPr/>
        </p:nvSpPr>
        <p:spPr bwMode="auto">
          <a:xfrm>
            <a:off x="1331913" y="1196975"/>
            <a:ext cx="7354887" cy="5619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فرض کنيد ضابطة تابع                 به صورت               باشد در اين صورت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       دامنة تابع</a:t>
            </a:r>
            <a:r>
              <a:rPr lang="en-US" sz="2800">
                <a:latin typeface="Castellar" pitchFamily="18" charset="0"/>
              </a:rPr>
              <a:t>N</a:t>
            </a:r>
            <a:r>
              <a:rPr lang="en-US" sz="2800" i="1">
                <a:latin typeface="Times New Roman" pitchFamily="18" charset="0"/>
              </a:rPr>
              <a:t> = </a:t>
            </a:r>
            <a:r>
              <a:rPr lang="fa-IR" sz="3200" b="0">
                <a:cs typeface="Nazanin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       هم</a:t>
            </a:r>
            <a:r>
              <a:rPr lang="ar-SA" sz="3200" b="0">
                <a:cs typeface="Nazanin" pitchFamily="2" charset="-78"/>
              </a:rPr>
              <a:t> دامنة تابع</a:t>
            </a:r>
            <a:r>
              <a:rPr lang="fa-IR" sz="3200" b="0">
                <a:cs typeface="Nazanin" pitchFamily="2" charset="-78"/>
              </a:rPr>
              <a:t> </a:t>
            </a:r>
            <a:r>
              <a:rPr lang="en-US" sz="2800" i="1">
                <a:latin typeface="Times New Roman" pitchFamily="18" charset="0"/>
              </a:rPr>
              <a:t>=</a:t>
            </a:r>
            <a:r>
              <a:rPr lang="fa-IR" sz="3200" b="0">
                <a:cs typeface="Nazanin" pitchFamily="2" charset="-78"/>
              </a:rPr>
              <a:t> </a:t>
            </a:r>
            <a:r>
              <a:rPr lang="en-US" sz="2800">
                <a:latin typeface="Castellar" pitchFamily="18" charset="0"/>
              </a:rPr>
              <a:t>N</a:t>
            </a:r>
            <a:r>
              <a:rPr lang="fa-IR" sz="3200" b="0">
                <a:cs typeface="Nazanin" pitchFamily="2" charset="-78"/>
              </a:rPr>
              <a:t>  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       برد تابع </a:t>
            </a:r>
            <a:r>
              <a:rPr lang="en-US" sz="2800" i="1">
                <a:latin typeface="Times New Roman" pitchFamily="18" charset="0"/>
              </a:rPr>
              <a:t>=</a:t>
            </a:r>
            <a:r>
              <a:rPr lang="fa-IR" sz="2800" i="1">
                <a:latin typeface="Times New Roman" pitchFamily="18" charset="0"/>
              </a:rPr>
              <a:t> </a:t>
            </a:r>
            <a:r>
              <a:rPr lang="fa-IR" sz="3200" b="0">
                <a:cs typeface="Nazanin" pitchFamily="2" charset="-78"/>
              </a:rPr>
              <a:t>اعداد طبيعی زوج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       </a:t>
            </a:r>
            <a:endParaRPr lang="en-US" sz="3200" b="0">
              <a:cs typeface="Nazanin" pitchFamily="2" charset="-78"/>
            </a:endParaRPr>
          </a:p>
        </p:txBody>
      </p:sp>
      <p:sp>
        <p:nvSpPr>
          <p:cNvPr id="875524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75526" name="Object 6"/>
          <p:cNvGraphicFramePr>
            <a:graphicFrameLocks noChangeAspect="1"/>
          </p:cNvGraphicFramePr>
          <p:nvPr/>
        </p:nvGraphicFramePr>
        <p:xfrm>
          <a:off x="1374775" y="2211388"/>
          <a:ext cx="15414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538" name="Equation" r:id="rId3" imgW="1523880" imgH="419040" progId="Equation.3">
                  <p:embed/>
                </p:oleObj>
              </mc:Choice>
              <mc:Fallback>
                <p:oleObj name="Equation" r:id="rId3" imgW="152388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2211388"/>
                        <a:ext cx="1541463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5527" name="Object 7"/>
          <p:cNvGraphicFramePr>
            <a:graphicFrameLocks noChangeAspect="1"/>
          </p:cNvGraphicFramePr>
          <p:nvPr/>
        </p:nvGraphicFramePr>
        <p:xfrm>
          <a:off x="4094163" y="2205038"/>
          <a:ext cx="163036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539" name="Equation" r:id="rId5" imgW="1612800" imgH="419040" progId="Equation.3">
                  <p:embed/>
                </p:oleObj>
              </mc:Choice>
              <mc:Fallback>
                <p:oleObj name="Equation" r:id="rId5" imgW="1612800" imgH="419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4163" y="2205038"/>
                        <a:ext cx="163036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762000" y="1476375"/>
            <a:ext cx="7772400" cy="1465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اول :  مفهوم مساحت  </a:t>
            </a:r>
            <a:endParaRPr lang="fa-IR" sz="360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دوم : خواص انتگرال</a:t>
            </a:r>
            <a:endParaRPr lang="en-US" sz="3600">
              <a:solidFill>
                <a:schemeClr val="tx2"/>
              </a:solidFill>
              <a:latin typeface="Times New Roman" pitchFamily="18" charset="0"/>
              <a:cs typeface="Mitra" pitchFamily="2" charset="-78"/>
            </a:endParaRPr>
          </a:p>
        </p:txBody>
      </p:sp>
      <p:sp>
        <p:nvSpPr>
          <p:cNvPr id="65543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2419350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1597025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977900" y="339725"/>
            <a:ext cx="77724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tr" pitchFamily="2" charset="-78"/>
              </a:rPr>
              <a:t>فهرست فصل نهم ( انتگرال معين )</a:t>
            </a: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tr" pitchFamily="2" charset="-78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 animBg="1"/>
      <p:bldP spid="65544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تابع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438275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2068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 اگر دامنة يک تابع در مقابل آن ذکر نشده باشد در اين صورت دامنة آن بزرگترين زير مجموعة اعداد حقيقي است که به ازای آنها ضابطة </a:t>
            </a:r>
            <a:r>
              <a:rPr lang="en-US" sz="2800" b="0" i="1">
                <a:latin typeface="Times New Roman" pitchFamily="18" charset="0"/>
              </a:rPr>
              <a:t>f</a:t>
            </a:r>
            <a:r>
              <a:rPr lang="en-US" sz="2800" b="0">
                <a:latin typeface="Times New Roman" pitchFamily="18" charset="0"/>
              </a:rPr>
              <a:t> ( </a:t>
            </a:r>
            <a:r>
              <a:rPr lang="en-US" sz="2800" b="0" i="1">
                <a:latin typeface="Times New Roman" pitchFamily="18" charset="0"/>
              </a:rPr>
              <a:t>x </a:t>
            </a:r>
            <a:r>
              <a:rPr lang="en-US" sz="2800" b="0">
                <a:latin typeface="Times New Roman" pitchFamily="18" charset="0"/>
              </a:rPr>
              <a:t>)</a:t>
            </a:r>
            <a:r>
              <a:rPr lang="fa-IR" sz="2800" b="0">
                <a:cs typeface="Nazanin" pitchFamily="2" charset="-78"/>
              </a:rPr>
              <a:t>  بامعنی باشد . دقت کنيد که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1 . تقسيم بر صفر مجاز نيست .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2 . اعداد منفی ريشة زوج ندارند .</a:t>
            </a:r>
            <a:endParaRPr lang="en-US" sz="2800" b="0">
              <a:cs typeface="Nazanin" pitchFamily="2" charset="-78"/>
            </a:endParaRPr>
          </a:p>
        </p:txBody>
      </p:sp>
      <p:sp>
        <p:nvSpPr>
          <p:cNvPr id="438276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تعيين دامنة توابع جبری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تابع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440323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3832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 dirty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 dirty="0">
                <a:cs typeface="Nazanin" pitchFamily="2" charset="-78"/>
              </a:rPr>
              <a:t> 1. از تعريف تابع معلوم می شود که به ازای هر             تنها يک عنصر مانند       از         موجود است که                     معمولاٌٌٌٌٌٌ          </a:t>
            </a:r>
            <a:r>
              <a:rPr lang="en-US" sz="2800" b="0" dirty="0">
                <a:cs typeface="Nazanin" pitchFamily="2" charset="-78"/>
              </a:rPr>
              <a:t> </a:t>
            </a:r>
            <a:r>
              <a:rPr lang="fa-IR" sz="2800" b="0" dirty="0">
                <a:cs typeface="Nazanin" pitchFamily="2" charset="-78"/>
              </a:rPr>
              <a:t>    را </a:t>
            </a:r>
            <a:r>
              <a:rPr lang="fa-IR" sz="2400" b="0" dirty="0">
                <a:solidFill>
                  <a:srgbClr val="FFFF00"/>
                </a:solidFill>
                <a:cs typeface="Nasim" pitchFamily="2" charset="-78"/>
              </a:rPr>
              <a:t>مقدار</a:t>
            </a:r>
            <a:r>
              <a:rPr lang="fa-IR" sz="2800" b="0" dirty="0">
                <a:cs typeface="Nazanin" pitchFamily="2" charset="-78"/>
              </a:rPr>
              <a:t>      در      می ناميم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 dirty="0">
                <a:cs typeface="Nazanin" pitchFamily="2" charset="-78"/>
              </a:rPr>
              <a:t>و می نويسيم                   .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 dirty="0">
                <a:cs typeface="Nazanin" pitchFamily="2" charset="-78"/>
              </a:rPr>
              <a:t>     را </a:t>
            </a:r>
            <a:r>
              <a:rPr lang="fa-IR" sz="2400" b="0" dirty="0">
                <a:solidFill>
                  <a:srgbClr val="FFFF00"/>
                </a:solidFill>
                <a:cs typeface="Nasim" pitchFamily="2" charset="-78"/>
              </a:rPr>
              <a:t>متغير مستقل</a:t>
            </a:r>
            <a:r>
              <a:rPr lang="fa-IR" sz="2800" b="0" dirty="0">
                <a:cs typeface="Nazanin" pitchFamily="2" charset="-78"/>
              </a:rPr>
              <a:t> و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 dirty="0">
                <a:cs typeface="Nazanin" pitchFamily="2" charset="-78"/>
              </a:rPr>
              <a:t> را </a:t>
            </a:r>
            <a:r>
              <a:rPr lang="fa-IR" sz="2400" b="0" dirty="0">
                <a:solidFill>
                  <a:srgbClr val="FFFF00"/>
                </a:solidFill>
                <a:cs typeface="Nasim" pitchFamily="2" charset="-78"/>
              </a:rPr>
              <a:t>متغير وابسته</a:t>
            </a:r>
            <a:r>
              <a:rPr lang="fa-IR" sz="2800" b="0" dirty="0">
                <a:cs typeface="Nazanin" pitchFamily="2" charset="-78"/>
              </a:rPr>
              <a:t> می ناميم .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b="0" dirty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b="0" dirty="0">
              <a:cs typeface="Nazanin" pitchFamily="2" charset="-78"/>
            </a:endParaRPr>
          </a:p>
        </p:txBody>
      </p:sp>
      <p:sp>
        <p:nvSpPr>
          <p:cNvPr id="440324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تذکر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440325" name="Object 5"/>
          <p:cNvGraphicFramePr>
            <a:graphicFrameLocks noChangeAspect="1"/>
          </p:cNvGraphicFramePr>
          <p:nvPr/>
        </p:nvGraphicFramePr>
        <p:xfrm>
          <a:off x="2555875" y="2081213"/>
          <a:ext cx="105251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5" name="Equation" r:id="rId3" imgW="1041120" imgH="495000" progId="Equation.3">
                  <p:embed/>
                </p:oleObj>
              </mc:Choice>
              <mc:Fallback>
                <p:oleObj name="Equation" r:id="rId3" imgW="1041120" imgH="495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081213"/>
                        <a:ext cx="1052513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6" name="Object 6"/>
          <p:cNvGraphicFramePr>
            <a:graphicFrameLocks noChangeAspect="1"/>
          </p:cNvGraphicFramePr>
          <p:nvPr/>
        </p:nvGraphicFramePr>
        <p:xfrm>
          <a:off x="6070600" y="2722563"/>
          <a:ext cx="4508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6" name="Equation" r:id="rId5" imgW="444240" imgH="495000" progId="Equation.3">
                  <p:embed/>
                </p:oleObj>
              </mc:Choice>
              <mc:Fallback>
                <p:oleObj name="Equation" r:id="rId5" imgW="444240" imgH="4950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2722563"/>
                        <a:ext cx="45085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7" name="Object 7"/>
          <p:cNvGraphicFramePr>
            <a:graphicFrameLocks noChangeAspect="1"/>
          </p:cNvGraphicFramePr>
          <p:nvPr/>
        </p:nvGraphicFramePr>
        <p:xfrm>
          <a:off x="5956300" y="3486150"/>
          <a:ext cx="230188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7" name="Equation" r:id="rId7" imgW="228600" imgH="241200" progId="Equation.3">
                  <p:embed/>
                </p:oleObj>
              </mc:Choice>
              <mc:Fallback>
                <p:oleObj name="Equation" r:id="rId7" imgW="22860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6300" y="3486150"/>
                        <a:ext cx="230188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8" name="Object 8"/>
          <p:cNvGraphicFramePr>
            <a:graphicFrameLocks noChangeAspect="1"/>
          </p:cNvGraphicFramePr>
          <p:nvPr/>
        </p:nvGraphicFramePr>
        <p:xfrm>
          <a:off x="6705600" y="3313113"/>
          <a:ext cx="3079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8" name="Equation" r:id="rId9" imgW="304560" imgH="419040" progId="Equation.3">
                  <p:embed/>
                </p:oleObj>
              </mc:Choice>
              <mc:Fallback>
                <p:oleObj name="Equation" r:id="rId9" imgW="30456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313113"/>
                        <a:ext cx="30797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9" name="Object 9"/>
          <p:cNvGraphicFramePr>
            <a:graphicFrameLocks noChangeAspect="1"/>
          </p:cNvGraphicFramePr>
          <p:nvPr/>
        </p:nvGraphicFramePr>
        <p:xfrm>
          <a:off x="6991350" y="2809875"/>
          <a:ext cx="25717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9" name="Equation" r:id="rId11" imgW="253800" imgH="317160" progId="Equation.3">
                  <p:embed/>
                </p:oleObj>
              </mc:Choice>
              <mc:Fallback>
                <p:oleObj name="Equation" r:id="rId11" imgW="253800" imgH="3171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350" y="2809875"/>
                        <a:ext cx="257175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30" name="Object 10"/>
          <p:cNvGraphicFramePr>
            <a:graphicFrameLocks noChangeAspect="1"/>
          </p:cNvGraphicFramePr>
          <p:nvPr/>
        </p:nvGraphicFramePr>
        <p:xfrm>
          <a:off x="2598738" y="2722563"/>
          <a:ext cx="15398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0" name="Equation" r:id="rId13" imgW="1523880" imgH="431640" progId="Equation.3">
                  <p:embed/>
                </p:oleObj>
              </mc:Choice>
              <mc:Fallback>
                <p:oleObj name="Equation" r:id="rId13" imgW="1523880" imgH="431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8738" y="2722563"/>
                        <a:ext cx="1539875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31" name="Object 11"/>
          <p:cNvGraphicFramePr>
            <a:graphicFrameLocks noChangeAspect="1"/>
          </p:cNvGraphicFramePr>
          <p:nvPr/>
        </p:nvGraphicFramePr>
        <p:xfrm>
          <a:off x="8243888" y="3443288"/>
          <a:ext cx="25717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1" name="Equation" r:id="rId15" imgW="253800" imgH="317160" progId="Equation.3">
                  <p:embed/>
                </p:oleObj>
              </mc:Choice>
              <mc:Fallback>
                <p:oleObj name="Equation" r:id="rId15" imgW="253800" imgH="31716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3443288"/>
                        <a:ext cx="257175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32" name="Object 12"/>
          <p:cNvGraphicFramePr>
            <a:graphicFrameLocks noChangeAspect="1"/>
          </p:cNvGraphicFramePr>
          <p:nvPr/>
        </p:nvGraphicFramePr>
        <p:xfrm>
          <a:off x="5651500" y="4149725"/>
          <a:ext cx="14398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2" name="Equation" r:id="rId17" imgW="1422360" imgH="431640" progId="Equation.3">
                  <p:embed/>
                </p:oleObj>
              </mc:Choice>
              <mc:Fallback>
                <p:oleObj name="Equation" r:id="rId17" imgW="1422360" imgH="4316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149725"/>
                        <a:ext cx="1439863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33" name="Object 13"/>
          <p:cNvGraphicFramePr>
            <a:graphicFrameLocks noChangeAspect="1"/>
          </p:cNvGraphicFramePr>
          <p:nvPr/>
        </p:nvGraphicFramePr>
        <p:xfrm>
          <a:off x="8301038" y="4941888"/>
          <a:ext cx="23177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3" name="Equation" r:id="rId19" imgW="228600" imgH="241200" progId="Equation.3">
                  <p:embed/>
                </p:oleObj>
              </mc:Choice>
              <mc:Fallback>
                <p:oleObj name="Equation" r:id="rId19" imgW="228600" imgH="2412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1038" y="4941888"/>
                        <a:ext cx="231775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34" name="Object 14"/>
          <p:cNvGraphicFramePr>
            <a:graphicFrameLocks noChangeAspect="1"/>
          </p:cNvGraphicFramePr>
          <p:nvPr/>
        </p:nvGraphicFramePr>
        <p:xfrm>
          <a:off x="5292725" y="4941888"/>
          <a:ext cx="25717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4" name="Equation" r:id="rId21" imgW="253800" imgH="317160" progId="Equation.3">
                  <p:embed/>
                </p:oleObj>
              </mc:Choice>
              <mc:Fallback>
                <p:oleObj name="Equation" r:id="rId21" imgW="253800" imgH="31716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4941888"/>
                        <a:ext cx="257175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342" name="Picture 22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1835150" y="3860800"/>
            <a:ext cx="2305050" cy="24193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تابع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441347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0196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2 . معمولاٌ      توسط ضابطه ای بر حسب      بيان می شود .             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مثلاٌ تابع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را که قلمرو و برد آن اعداد حقيقی است به صورت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نشان می دهيم .    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fa-IR" sz="2800" b="0">
                <a:cs typeface="Nazanin" pitchFamily="2" charset="-78"/>
              </a:rPr>
              <a:t> </a:t>
            </a:r>
            <a:endParaRPr lang="en-US" sz="2800" b="0">
              <a:cs typeface="Nazanin" pitchFamily="2" charset="-78"/>
            </a:endParaRPr>
          </a:p>
        </p:txBody>
      </p:sp>
      <p:sp>
        <p:nvSpPr>
          <p:cNvPr id="441348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تذکر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441353" name="Object 9"/>
          <p:cNvGraphicFramePr>
            <a:graphicFrameLocks noChangeAspect="1"/>
          </p:cNvGraphicFramePr>
          <p:nvPr/>
        </p:nvGraphicFramePr>
        <p:xfrm>
          <a:off x="7019925" y="2170113"/>
          <a:ext cx="25717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83" name="Equation" r:id="rId3" imgW="253800" imgH="317160" progId="Equation.3">
                  <p:embed/>
                </p:oleObj>
              </mc:Choice>
              <mc:Fallback>
                <p:oleObj name="Equation" r:id="rId3" imgW="253800" imgH="3171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2170113"/>
                        <a:ext cx="257175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60" name="Object 16"/>
          <p:cNvGraphicFramePr>
            <a:graphicFrameLocks noChangeAspect="1"/>
          </p:cNvGraphicFramePr>
          <p:nvPr/>
        </p:nvGraphicFramePr>
        <p:xfrm>
          <a:off x="3708400" y="2205038"/>
          <a:ext cx="23177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84" name="Equation" r:id="rId5" imgW="228600" imgH="241200" progId="Equation.3">
                  <p:embed/>
                </p:oleObj>
              </mc:Choice>
              <mc:Fallback>
                <p:oleObj name="Equation" r:id="rId5" imgW="228600" imgH="2412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205038"/>
                        <a:ext cx="231775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61" name="Object 17"/>
          <p:cNvGraphicFramePr>
            <a:graphicFrameLocks noChangeAspect="1"/>
          </p:cNvGraphicFramePr>
          <p:nvPr/>
        </p:nvGraphicFramePr>
        <p:xfrm>
          <a:off x="3046413" y="3422650"/>
          <a:ext cx="46212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85" name="Equation" r:id="rId7" imgW="4559040" imgH="431640" progId="Equation.3">
                  <p:embed/>
                </p:oleObj>
              </mc:Choice>
              <mc:Fallback>
                <p:oleObj name="Equation" r:id="rId7" imgW="4559040" imgH="4316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3" y="3422650"/>
                        <a:ext cx="4621212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62" name="Object 18"/>
          <p:cNvGraphicFramePr>
            <a:graphicFrameLocks noChangeAspect="1"/>
          </p:cNvGraphicFramePr>
          <p:nvPr/>
        </p:nvGraphicFramePr>
        <p:xfrm>
          <a:off x="3592513" y="4970463"/>
          <a:ext cx="32559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86" name="Equation" r:id="rId9" imgW="3213000" imgH="431640" progId="Equation.3">
                  <p:embed/>
                </p:oleObj>
              </mc:Choice>
              <mc:Fallback>
                <p:oleObj name="Equation" r:id="rId9" imgW="3213000" imgH="4316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2513" y="4970463"/>
                        <a:ext cx="3255962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تابع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442371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3978275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فرض کنيم                                  يک تابع باشد نمودار    زير مجموعه ای از      است که با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تعريف می شود .</a:t>
            </a:r>
            <a:endParaRPr lang="fa-IR" sz="2800" b="0">
              <a:cs typeface="Nazanin" pitchFamily="2" charset="-78"/>
            </a:endParaRPr>
          </a:p>
        </p:txBody>
      </p:sp>
      <p:sp>
        <p:nvSpPr>
          <p:cNvPr id="442372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442391" name="Object 23"/>
          <p:cNvGraphicFramePr>
            <a:graphicFrameLocks noChangeAspect="1"/>
          </p:cNvGraphicFramePr>
          <p:nvPr/>
        </p:nvGraphicFramePr>
        <p:xfrm>
          <a:off x="3995738" y="2205038"/>
          <a:ext cx="30305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15" name="Equation" r:id="rId3" imgW="2997000" imgH="419040" progId="Equation.3">
                  <p:embed/>
                </p:oleObj>
              </mc:Choice>
              <mc:Fallback>
                <p:oleObj name="Equation" r:id="rId3" imgW="2997000" imgH="41904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2205038"/>
                        <a:ext cx="3030537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2" name="Object 24"/>
          <p:cNvGraphicFramePr>
            <a:graphicFrameLocks noChangeAspect="1"/>
          </p:cNvGraphicFramePr>
          <p:nvPr/>
        </p:nvGraphicFramePr>
        <p:xfrm>
          <a:off x="7524750" y="2924175"/>
          <a:ext cx="3079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16" name="Equation" r:id="rId5" imgW="304560" imgH="419040" progId="Equation.3">
                  <p:embed/>
                </p:oleObj>
              </mc:Choice>
              <mc:Fallback>
                <p:oleObj name="Equation" r:id="rId5" imgW="304560" imgH="41904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2924175"/>
                        <a:ext cx="30797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3" name="Object 25"/>
          <p:cNvGraphicFramePr>
            <a:graphicFrameLocks noChangeAspect="1"/>
          </p:cNvGraphicFramePr>
          <p:nvPr/>
        </p:nvGraphicFramePr>
        <p:xfrm>
          <a:off x="4787900" y="2852738"/>
          <a:ext cx="4619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17" name="Equation" r:id="rId7" imgW="457200" imgH="419040" progId="Equation.3">
                  <p:embed/>
                </p:oleObj>
              </mc:Choice>
              <mc:Fallback>
                <p:oleObj name="Equation" r:id="rId7" imgW="457200" imgH="41904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852738"/>
                        <a:ext cx="461963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4" name="Object 26"/>
          <p:cNvGraphicFramePr>
            <a:graphicFrameLocks noChangeAspect="1"/>
          </p:cNvGraphicFramePr>
          <p:nvPr/>
        </p:nvGraphicFramePr>
        <p:xfrm>
          <a:off x="3486150" y="3716338"/>
          <a:ext cx="39163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18" name="Equation" r:id="rId9" imgW="3873240" imgH="431640" progId="Equation.3">
                  <p:embed/>
                </p:oleObj>
              </mc:Choice>
              <mc:Fallback>
                <p:oleObj name="Equation" r:id="rId9" imgW="3873240" imgH="43164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150" y="3716338"/>
                        <a:ext cx="3916363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0" grpId="0" animBg="1"/>
      <p:bldP spid="442372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تابع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48899" name="Text Box 3"/>
          <p:cNvSpPr txBox="1">
            <a:spLocks noChangeArrowheads="1"/>
          </p:cNvSpPr>
          <p:nvPr/>
        </p:nvSpPr>
        <p:spPr bwMode="auto">
          <a:xfrm>
            <a:off x="1547813" y="1196975"/>
            <a:ext cx="7239000" cy="3781425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با توجه به تعريف تابع هر خط قائم نمودار تابع را حداکثر </a:t>
            </a:r>
            <a:r>
              <a:rPr lang="en-US" sz="3200" b="0">
                <a:cs typeface="Nazanin" pitchFamily="2" charset="-78"/>
              </a:rPr>
              <a:t> </a:t>
            </a:r>
            <a:r>
              <a:rPr lang="fa-IR" sz="3200" b="0">
                <a:cs typeface="Nazanin" pitchFamily="2" charset="-78"/>
              </a:rPr>
              <a:t>در يک نقطه قطع می کند . به عبارت ديگر اگر خط </a:t>
            </a:r>
            <a:r>
              <a:rPr lang="en-US" sz="3200" b="0">
                <a:cs typeface="Nazanin" pitchFamily="2" charset="-78"/>
              </a:rPr>
              <a:t>  </a:t>
            </a:r>
            <a:r>
              <a:rPr lang="fa-IR" sz="3200" b="0">
                <a:cs typeface="Nazanin" pitchFamily="2" charset="-78"/>
              </a:rPr>
              <a:t>قائمی نموداری را در بيش از يک نقطه قطع کند آن </a:t>
            </a:r>
            <a:r>
              <a:rPr lang="en-US" sz="3200" b="0">
                <a:cs typeface="Nazanin" pitchFamily="2" charset="-78"/>
              </a:rPr>
              <a:t>  </a:t>
            </a:r>
            <a:r>
              <a:rPr lang="fa-IR" sz="3200" b="0">
                <a:cs typeface="Nazanin" pitchFamily="2" charset="-78"/>
              </a:rPr>
              <a:t>نمودار ، نمودار يک تابع نيست .</a:t>
            </a:r>
            <a:endParaRPr lang="fa-IR" sz="2800" b="0">
              <a:cs typeface="Nazanin" pitchFamily="2" charset="-78"/>
            </a:endParaRPr>
          </a:p>
        </p:txBody>
      </p:sp>
      <p:sp>
        <p:nvSpPr>
          <p:cNvPr id="848900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تذکر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4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898" grpId="0" animBg="1"/>
      <p:bldP spid="848900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تابع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47875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227638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آيا نمودار زير مربوط به يک تابع است ؟</a:t>
            </a:r>
            <a:r>
              <a:rPr lang="fa-IR" sz="2800" b="0">
                <a:cs typeface="Nazanin" pitchFamily="2" charset="-78"/>
              </a:rPr>
              <a:t>  </a:t>
            </a:r>
            <a:endParaRPr lang="fa-IR" sz="9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</p:txBody>
      </p:sp>
      <p:sp>
        <p:nvSpPr>
          <p:cNvPr id="847876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847877" name="Line 5"/>
          <p:cNvSpPr>
            <a:spLocks noChangeShapeType="1"/>
          </p:cNvSpPr>
          <p:nvPr/>
        </p:nvSpPr>
        <p:spPr bwMode="auto">
          <a:xfrm>
            <a:off x="1692275" y="4149725"/>
            <a:ext cx="3095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7878" name="Line 6"/>
          <p:cNvSpPr>
            <a:spLocks noChangeShapeType="1"/>
          </p:cNvSpPr>
          <p:nvPr/>
        </p:nvSpPr>
        <p:spPr bwMode="auto">
          <a:xfrm flipV="1">
            <a:off x="2987675" y="2924175"/>
            <a:ext cx="0" cy="2160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7879" name="Oval 7"/>
          <p:cNvSpPr>
            <a:spLocks noChangeArrowheads="1"/>
          </p:cNvSpPr>
          <p:nvPr/>
        </p:nvSpPr>
        <p:spPr bwMode="auto">
          <a:xfrm>
            <a:off x="2266950" y="3213100"/>
            <a:ext cx="2160588" cy="15113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47880" name="Line 8"/>
          <p:cNvSpPr>
            <a:spLocks noChangeShapeType="1"/>
          </p:cNvSpPr>
          <p:nvPr/>
        </p:nvSpPr>
        <p:spPr bwMode="auto">
          <a:xfrm>
            <a:off x="3924300" y="2852738"/>
            <a:ext cx="0" cy="2232025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47881" name="Object 9"/>
          <p:cNvGraphicFramePr>
            <a:graphicFrameLocks noChangeAspect="1"/>
          </p:cNvGraphicFramePr>
          <p:nvPr/>
        </p:nvGraphicFramePr>
        <p:xfrm>
          <a:off x="4191000" y="4665663"/>
          <a:ext cx="153988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896" name="Equation" r:id="rId3" imgW="152280" imgH="342720" progId="Equation.3">
                  <p:embed/>
                </p:oleObj>
              </mc:Choice>
              <mc:Fallback>
                <p:oleObj name="Equation" r:id="rId3" imgW="152280" imgH="34272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665663"/>
                        <a:ext cx="153988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7882" name="AutoShape 10"/>
          <p:cNvSpPr>
            <a:spLocks noChangeArrowheads="1"/>
          </p:cNvSpPr>
          <p:nvPr/>
        </p:nvSpPr>
        <p:spPr bwMode="auto">
          <a:xfrm>
            <a:off x="3851275" y="3255963"/>
            <a:ext cx="133350" cy="13335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7883" name="AutoShape 11"/>
          <p:cNvSpPr>
            <a:spLocks noChangeArrowheads="1"/>
          </p:cNvSpPr>
          <p:nvPr/>
        </p:nvSpPr>
        <p:spPr bwMode="auto">
          <a:xfrm>
            <a:off x="3851275" y="4537075"/>
            <a:ext cx="133350" cy="13335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7884" name="Text Box 12"/>
          <p:cNvSpPr txBox="1">
            <a:spLocks noChangeArrowheads="1"/>
          </p:cNvSpPr>
          <p:nvPr/>
        </p:nvSpPr>
        <p:spPr bwMode="auto">
          <a:xfrm>
            <a:off x="4643438" y="3213100"/>
            <a:ext cx="37449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a-IR" sz="2400" b="0">
                <a:cs typeface="Mitra" pitchFamily="2" charset="-78"/>
              </a:rPr>
              <a:t>چون خط قائم   نمودار را در</a:t>
            </a:r>
          </a:p>
          <a:p>
            <a:r>
              <a:rPr lang="fa-IR" sz="2400" b="0">
                <a:cs typeface="Mitra" pitchFamily="2" charset="-78"/>
              </a:rPr>
              <a:t> بيش از يک نقطه قطع کرده </a:t>
            </a:r>
          </a:p>
          <a:p>
            <a:r>
              <a:rPr lang="fa-IR" sz="2400" b="0">
                <a:cs typeface="Mitra" pitchFamily="2" charset="-78"/>
              </a:rPr>
              <a:t>است پس اين نمودار ، نمودار</a:t>
            </a:r>
          </a:p>
          <a:p>
            <a:r>
              <a:rPr lang="fa-IR" sz="2400" b="0">
                <a:cs typeface="Mitra" pitchFamily="2" charset="-78"/>
              </a:rPr>
              <a:t>يک تابع نيست .</a:t>
            </a:r>
            <a:endParaRPr lang="en-US" sz="2400" b="0">
              <a:cs typeface="Mitra" pitchFamily="2" charset="-78"/>
            </a:endParaRPr>
          </a:p>
        </p:txBody>
      </p:sp>
      <p:graphicFrame>
        <p:nvGraphicFramePr>
          <p:cNvPr id="847885" name="Object 13"/>
          <p:cNvGraphicFramePr>
            <a:graphicFrameLocks noChangeAspect="1"/>
          </p:cNvGraphicFramePr>
          <p:nvPr/>
        </p:nvGraphicFramePr>
        <p:xfrm>
          <a:off x="6948488" y="3284538"/>
          <a:ext cx="153987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897" name="Equation" r:id="rId5" imgW="152280" imgH="342720" progId="Equation.3">
                  <p:embed/>
                </p:oleObj>
              </mc:Choice>
              <mc:Fallback>
                <p:oleObj name="Equation" r:id="rId5" imgW="152280" imgH="34272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3284538"/>
                        <a:ext cx="153987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4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4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4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4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4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4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4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4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4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874" grpId="0" animBg="1"/>
      <p:bldP spid="847876" grpId="0" animBg="1"/>
      <p:bldP spid="847877" grpId="0" animBg="1"/>
      <p:bldP spid="847878" grpId="0" animBg="1"/>
      <p:bldP spid="847879" grpId="0" animBg="1"/>
      <p:bldP spid="847880" grpId="0" animBg="1"/>
      <p:bldP spid="847882" grpId="0" animBg="1"/>
      <p:bldP spid="847883" grpId="0" animBg="1"/>
      <p:bldP spid="847884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تابع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81315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4784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چون مولفة هيچ دو زوج مرتب از رابطة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                                                                              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fa-IR" sz="2800" b="0">
                <a:cs typeface="Nazanin" pitchFamily="2" charset="-78"/>
              </a:rPr>
              <a:t>برابر نيست پس      يک تابع است و داريم </a:t>
            </a:r>
            <a:endParaRPr lang="fa-IR" sz="9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9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9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9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9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b="0">
              <a:cs typeface="Nazanin" pitchFamily="2" charset="-78"/>
            </a:endParaRPr>
          </a:p>
        </p:txBody>
      </p:sp>
      <p:sp>
        <p:nvSpPr>
          <p:cNvPr id="781316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81317" name="Object 5"/>
          <p:cNvGraphicFramePr>
            <a:graphicFrameLocks noChangeAspect="1"/>
          </p:cNvGraphicFramePr>
          <p:nvPr/>
        </p:nvGraphicFramePr>
        <p:xfrm>
          <a:off x="2466975" y="2803525"/>
          <a:ext cx="48418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343" name="Equation" r:id="rId3" imgW="4775040" imgH="431640" progId="Equation.3">
                  <p:embed/>
                </p:oleObj>
              </mc:Choice>
              <mc:Fallback>
                <p:oleObj name="Equation" r:id="rId3" imgW="477504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975" y="2803525"/>
                        <a:ext cx="4841875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1318" name="Object 6"/>
          <p:cNvGraphicFramePr>
            <a:graphicFrameLocks noChangeAspect="1"/>
          </p:cNvGraphicFramePr>
          <p:nvPr/>
        </p:nvGraphicFramePr>
        <p:xfrm>
          <a:off x="2451100" y="3981450"/>
          <a:ext cx="543083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344" name="Equation" r:id="rId5" imgW="5359320" imgH="495000" progId="Equation.3">
                  <p:embed/>
                </p:oleObj>
              </mc:Choice>
              <mc:Fallback>
                <p:oleObj name="Equation" r:id="rId5" imgW="5359320" imgH="4950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981450"/>
                        <a:ext cx="5430838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131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68913" y="4652963"/>
            <a:ext cx="3190875" cy="1881187"/>
          </a:xfrm>
          <a:prstGeom prst="rect">
            <a:avLst/>
          </a:prstGeom>
          <a:noFill/>
        </p:spPr>
      </p:pic>
      <p:graphicFrame>
        <p:nvGraphicFramePr>
          <p:cNvPr id="781320" name="Object 8"/>
          <p:cNvGraphicFramePr>
            <a:graphicFrameLocks noChangeAspect="1"/>
          </p:cNvGraphicFramePr>
          <p:nvPr/>
        </p:nvGraphicFramePr>
        <p:xfrm>
          <a:off x="6443663" y="3500438"/>
          <a:ext cx="3079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345" name="Equation" r:id="rId8" imgW="304560" imgH="419040" progId="Equation.3">
                  <p:embed/>
                </p:oleObj>
              </mc:Choice>
              <mc:Fallback>
                <p:oleObj name="Equation" r:id="rId8" imgW="30456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3500438"/>
                        <a:ext cx="30797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1322" name="Object 10"/>
          <p:cNvGraphicFramePr>
            <a:graphicFrameLocks noChangeAspect="1"/>
          </p:cNvGraphicFramePr>
          <p:nvPr/>
        </p:nvGraphicFramePr>
        <p:xfrm>
          <a:off x="2051050" y="5084763"/>
          <a:ext cx="2935288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346" name="Equation" r:id="rId10" imgW="2895480" imgH="1002960" progId="Equation.3">
                  <p:embed/>
                </p:oleObj>
              </mc:Choice>
              <mc:Fallback>
                <p:oleObj name="Equation" r:id="rId10" imgW="2895480" imgH="10029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5084763"/>
                        <a:ext cx="2935288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تابع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97699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5213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</a:t>
            </a:r>
            <a:r>
              <a:rPr lang="fa-IR" sz="3200" b="0">
                <a:cs typeface="Nazanin" pitchFamily="2" charset="-78"/>
              </a:rPr>
              <a:t>کدام يک از نمودارهای زير نشانگر يک تابع است ؟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>
              <a:cs typeface="Nazanin" pitchFamily="2" charset="-78"/>
            </a:endParaRPr>
          </a:p>
        </p:txBody>
      </p:sp>
      <p:sp>
        <p:nvSpPr>
          <p:cNvPr id="797700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تمرين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pic>
        <p:nvPicPr>
          <p:cNvPr id="797705" name="Picture 9"/>
          <p:cNvPicPr>
            <a:picLocks noChangeAspect="1" noChangeArrowheads="1"/>
          </p:cNvPicPr>
          <p:nvPr/>
        </p:nvPicPr>
        <p:blipFill>
          <a:blip r:embed="rId3"/>
          <a:srcRect b="3394"/>
          <a:stretch>
            <a:fillRect/>
          </a:stretch>
        </p:blipFill>
        <p:spPr bwMode="auto">
          <a:xfrm>
            <a:off x="1763713" y="2763838"/>
            <a:ext cx="6646862" cy="2033587"/>
          </a:xfrm>
          <a:prstGeom prst="rect">
            <a:avLst/>
          </a:prstGeom>
          <a:noFill/>
        </p:spPr>
      </p:pic>
      <p:graphicFrame>
        <p:nvGraphicFramePr>
          <p:cNvPr id="797706" name="Object 10"/>
          <p:cNvGraphicFramePr>
            <a:graphicFrameLocks noChangeAspect="1"/>
          </p:cNvGraphicFramePr>
          <p:nvPr/>
        </p:nvGraphicFramePr>
        <p:xfrm>
          <a:off x="1763713" y="5157788"/>
          <a:ext cx="243205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718" name="Equation" r:id="rId4" imgW="2400120" imgH="1054080" progId="Equation.3">
                  <p:embed/>
                </p:oleObj>
              </mc:Choice>
              <mc:Fallback>
                <p:oleObj name="Equation" r:id="rId4" imgW="2400120" imgH="10540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157788"/>
                        <a:ext cx="2432050" cy="1071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7707" name="Object 11"/>
          <p:cNvGraphicFramePr>
            <a:graphicFrameLocks noChangeAspect="1"/>
          </p:cNvGraphicFramePr>
          <p:nvPr/>
        </p:nvGraphicFramePr>
        <p:xfrm>
          <a:off x="5292725" y="5229225"/>
          <a:ext cx="29591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719" name="Equation" r:id="rId6" imgW="2958840" imgH="1054080" progId="Equation.3">
                  <p:embed/>
                </p:oleObj>
              </mc:Choice>
              <mc:Fallback>
                <p:oleObj name="Equation" r:id="rId6" imgW="2958840" imgH="10540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5229225"/>
                        <a:ext cx="29591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تابع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443395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5753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آيا رابطة                                                                يک  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تابع از     به      است ؟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شرط ( الف ) تعريف تابع برقرار است (چرا؟) ، شرط ( ب ) را بررسی می کنيم : 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پس                                  در نتيجه               يعنی      يک تابع از     به      است ؟ </a:t>
            </a:r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443397" name="Object 5"/>
          <p:cNvGraphicFramePr>
            <a:graphicFrameLocks noChangeAspect="1"/>
          </p:cNvGraphicFramePr>
          <p:nvPr/>
        </p:nvGraphicFramePr>
        <p:xfrm>
          <a:off x="2282825" y="2133600"/>
          <a:ext cx="51768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53" name="Equation" r:id="rId3" imgW="5105160" imgH="431640" progId="Equation.3">
                  <p:embed/>
                </p:oleObj>
              </mc:Choice>
              <mc:Fallback>
                <p:oleObj name="Equation" r:id="rId3" imgW="510516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825" y="2133600"/>
                        <a:ext cx="5176838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0" name="Object 8"/>
          <p:cNvGraphicFramePr>
            <a:graphicFrameLocks noChangeAspect="1"/>
          </p:cNvGraphicFramePr>
          <p:nvPr/>
        </p:nvGraphicFramePr>
        <p:xfrm>
          <a:off x="2411413" y="4281488"/>
          <a:ext cx="3836987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54" name="Equation" r:id="rId5" imgW="3784320" imgH="1002960" progId="Equation.3">
                  <p:embed/>
                </p:oleObj>
              </mc:Choice>
              <mc:Fallback>
                <p:oleObj name="Equation" r:id="rId5" imgW="3784320" imgH="10029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281488"/>
                        <a:ext cx="3836987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1" name="Object 9"/>
          <p:cNvGraphicFramePr>
            <a:graphicFrameLocks noChangeAspect="1"/>
          </p:cNvGraphicFramePr>
          <p:nvPr/>
        </p:nvGraphicFramePr>
        <p:xfrm>
          <a:off x="5292725" y="5619750"/>
          <a:ext cx="26654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55" name="Equation" r:id="rId7" imgW="2628720" imgH="406080" progId="Equation.3">
                  <p:embed/>
                </p:oleObj>
              </mc:Choice>
              <mc:Fallback>
                <p:oleObj name="Equation" r:id="rId7" imgW="2628720" imgH="4060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5619750"/>
                        <a:ext cx="2665413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2" name="Object 10"/>
          <p:cNvGraphicFramePr>
            <a:graphicFrameLocks noChangeAspect="1"/>
          </p:cNvGraphicFramePr>
          <p:nvPr/>
        </p:nvGraphicFramePr>
        <p:xfrm>
          <a:off x="3087688" y="5661025"/>
          <a:ext cx="823912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56" name="Equation" r:id="rId9" imgW="812520" imgH="317160" progId="Equation.3">
                  <p:embed/>
                </p:oleObj>
              </mc:Choice>
              <mc:Fallback>
                <p:oleObj name="Equation" r:id="rId9" imgW="812520" imgH="3171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5661025"/>
                        <a:ext cx="823912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3" name="Object 11"/>
          <p:cNvGraphicFramePr>
            <a:graphicFrameLocks noChangeAspect="1"/>
          </p:cNvGraphicFramePr>
          <p:nvPr/>
        </p:nvGraphicFramePr>
        <p:xfrm>
          <a:off x="1979613" y="5589588"/>
          <a:ext cx="30956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57" name="Equation" r:id="rId11" imgW="304560" imgH="419040" progId="Equation.3">
                  <p:embed/>
                </p:oleObj>
              </mc:Choice>
              <mc:Fallback>
                <p:oleObj name="Equation" r:id="rId11" imgW="304560" imgH="419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5589588"/>
                        <a:ext cx="309562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4" name="Object 12"/>
          <p:cNvGraphicFramePr>
            <a:graphicFrameLocks noChangeAspect="1"/>
          </p:cNvGraphicFramePr>
          <p:nvPr/>
        </p:nvGraphicFramePr>
        <p:xfrm>
          <a:off x="6804025" y="2838450"/>
          <a:ext cx="322263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58" name="Equation" r:id="rId13" imgW="317160" imgH="317160" progId="Equation.3">
                  <p:embed/>
                </p:oleObj>
              </mc:Choice>
              <mc:Fallback>
                <p:oleObj name="Equation" r:id="rId13" imgW="317160" imgH="31716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2838450"/>
                        <a:ext cx="322263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5" name="Object 13"/>
          <p:cNvGraphicFramePr>
            <a:graphicFrameLocks noChangeAspect="1"/>
          </p:cNvGraphicFramePr>
          <p:nvPr/>
        </p:nvGraphicFramePr>
        <p:xfrm>
          <a:off x="7489825" y="2840038"/>
          <a:ext cx="322263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59" name="Equation" r:id="rId15" imgW="317160" imgH="317160" progId="Equation.3">
                  <p:embed/>
                </p:oleObj>
              </mc:Choice>
              <mc:Fallback>
                <p:oleObj name="Equation" r:id="rId15" imgW="317160" imgH="31716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9825" y="2840038"/>
                        <a:ext cx="322263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6" name="Object 14"/>
          <p:cNvGraphicFramePr>
            <a:graphicFrameLocks noChangeAspect="1"/>
          </p:cNvGraphicFramePr>
          <p:nvPr/>
        </p:nvGraphicFramePr>
        <p:xfrm>
          <a:off x="6415088" y="6249988"/>
          <a:ext cx="322262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60" name="Equation" r:id="rId17" imgW="317160" imgH="317160" progId="Equation.3">
                  <p:embed/>
                </p:oleObj>
              </mc:Choice>
              <mc:Fallback>
                <p:oleObj name="Equation" r:id="rId17" imgW="317160" imgH="31716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5088" y="6249988"/>
                        <a:ext cx="322262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7" name="Object 15"/>
          <p:cNvGraphicFramePr>
            <a:graphicFrameLocks noChangeAspect="1"/>
          </p:cNvGraphicFramePr>
          <p:nvPr/>
        </p:nvGraphicFramePr>
        <p:xfrm>
          <a:off x="7100888" y="6251575"/>
          <a:ext cx="322262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61" name="Equation" r:id="rId18" imgW="317160" imgH="317160" progId="Equation.3">
                  <p:embed/>
                </p:oleObj>
              </mc:Choice>
              <mc:Fallback>
                <p:oleObj name="Equation" r:id="rId18" imgW="317160" imgH="31716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0888" y="6251575"/>
                        <a:ext cx="322262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تابع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03843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105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کداميک از روابط زير يک تابع است ؟ دليل آن را بيان کنيد .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</p:txBody>
      </p:sp>
      <p:sp>
        <p:nvSpPr>
          <p:cNvPr id="803844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تمرين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03845" name="Object 5"/>
          <p:cNvGraphicFramePr>
            <a:graphicFrameLocks noChangeAspect="1"/>
          </p:cNvGraphicFramePr>
          <p:nvPr/>
        </p:nvGraphicFramePr>
        <p:xfrm>
          <a:off x="2339975" y="3170238"/>
          <a:ext cx="5099050" cy="235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851" name="Equation" r:id="rId3" imgW="5029200" imgH="2323800" progId="Equation.3">
                  <p:embed/>
                </p:oleObj>
              </mc:Choice>
              <mc:Fallback>
                <p:oleObj name="Equation" r:id="rId3" imgW="5029200" imgH="2323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170238"/>
                        <a:ext cx="5099050" cy="235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3846" name="Text Box 6"/>
          <p:cNvSpPr txBox="1">
            <a:spLocks noChangeArrowheads="1"/>
          </p:cNvSpPr>
          <p:nvPr/>
        </p:nvSpPr>
        <p:spPr bwMode="auto">
          <a:xfrm>
            <a:off x="7077075" y="3097213"/>
            <a:ext cx="1512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800" b="0">
                <a:cs typeface="Mitra" pitchFamily="2" charset="-78"/>
              </a:rPr>
              <a:t>تابع نيست</a:t>
            </a:r>
            <a:endParaRPr lang="en-US" sz="2800" b="0">
              <a:cs typeface="Mitra" pitchFamily="2" charset="-78"/>
            </a:endParaRPr>
          </a:p>
        </p:txBody>
      </p:sp>
      <p:sp>
        <p:nvSpPr>
          <p:cNvPr id="803847" name="Text Box 7"/>
          <p:cNvSpPr txBox="1">
            <a:spLocks noChangeArrowheads="1"/>
          </p:cNvSpPr>
          <p:nvPr/>
        </p:nvSpPr>
        <p:spPr bwMode="auto">
          <a:xfrm>
            <a:off x="7048500" y="3687763"/>
            <a:ext cx="1512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800" b="0">
                <a:cs typeface="Mitra" pitchFamily="2" charset="-78"/>
              </a:rPr>
              <a:t>تابع نيست</a:t>
            </a:r>
            <a:endParaRPr lang="en-US" sz="2800" b="0">
              <a:cs typeface="Mitra" pitchFamily="2" charset="-78"/>
            </a:endParaRP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7034213" y="4335463"/>
            <a:ext cx="1512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800" b="0">
                <a:cs typeface="Mitra" pitchFamily="2" charset="-78"/>
              </a:rPr>
              <a:t>تابع نيست</a:t>
            </a:r>
            <a:endParaRPr lang="en-US" sz="2800" b="0">
              <a:cs typeface="Mitra" pitchFamily="2" charset="-78"/>
            </a:endParaRPr>
          </a:p>
        </p:txBody>
      </p:sp>
      <p:sp>
        <p:nvSpPr>
          <p:cNvPr id="803849" name="Text Box 9"/>
          <p:cNvSpPr txBox="1">
            <a:spLocks noChangeArrowheads="1"/>
          </p:cNvSpPr>
          <p:nvPr/>
        </p:nvSpPr>
        <p:spPr bwMode="auto">
          <a:xfrm>
            <a:off x="7091363" y="4926013"/>
            <a:ext cx="1512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800" b="0">
                <a:cs typeface="Mitra" pitchFamily="2" charset="-78"/>
              </a:rPr>
              <a:t>تابع است</a:t>
            </a:r>
            <a:endParaRPr lang="en-US" sz="2800" b="0">
              <a:cs typeface="Mitra" pitchFamily="2" charset="-78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46" grpId="0"/>
      <p:bldP spid="803847" grpId="0"/>
      <p:bldP spid="803848" grpId="0"/>
      <p:bldP spid="8038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4064000"/>
            <a:ext cx="685800" cy="455613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3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4884738"/>
            <a:ext cx="685800" cy="458787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4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5708650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762000" y="1476375"/>
            <a:ext cx="7772400" cy="4760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اول :  محاسبة مساحت  </a:t>
            </a:r>
            <a:endParaRPr lang="fa-IR" sz="360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دوم : حجم اجسام دوار</a:t>
            </a: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سوم :  طول منحنی مسطح  </a:t>
            </a: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چهارم : مساحت يک سطح دوار </a:t>
            </a: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پنجم : کار</a:t>
            </a: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ششم : مسافت پيموده </a:t>
            </a:r>
            <a:r>
              <a:rPr lang="fa-IR" sz="3600">
                <a:solidFill>
                  <a:srgbClr val="8285FF"/>
                </a:solidFill>
                <a:latin typeface="Times New Roman" pitchFamily="18" charset="0"/>
                <a:cs typeface="Mitra" pitchFamily="2" charset="-78"/>
              </a:rPr>
              <a:t>شده</a:t>
            </a:r>
            <a:r>
              <a:rPr lang="fa-IR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Mitra" pitchFamily="2" charset="-78"/>
              </a:rPr>
              <a:t> </a:t>
            </a:r>
            <a:endParaRPr lang="en-US" sz="3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Mitra" pitchFamily="2" charset="-78"/>
            </a:endParaRPr>
          </a:p>
        </p:txBody>
      </p:sp>
      <p:sp>
        <p:nvSpPr>
          <p:cNvPr id="66566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3257550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2419350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1597025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977900" y="339725"/>
            <a:ext cx="77724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tr" pitchFamily="2" charset="-78"/>
              </a:rPr>
              <a:t>فهرست فصل دهم ( کاربردهای انتگرال معين )</a:t>
            </a: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tr" pitchFamily="2" charset="-78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nimBg="1"/>
      <p:bldP spid="66563" grpId="0" animBg="1"/>
      <p:bldP spid="66564" grpId="0" animBg="1"/>
      <p:bldP spid="66566" grpId="0" animBg="1"/>
      <p:bldP spid="66567" grpId="0" animBg="1"/>
      <p:bldP spid="66568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تابع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444419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105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 دامنة توابع زير را به دست آوريد .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</p:txBody>
      </p:sp>
      <p:sp>
        <p:nvSpPr>
          <p:cNvPr id="444420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pic>
        <p:nvPicPr>
          <p:cNvPr id="444432" name="Picture 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713" y="3429000"/>
            <a:ext cx="6799262" cy="1104900"/>
          </a:xfrm>
          <a:prstGeom prst="rect">
            <a:avLst/>
          </a:prstGeom>
          <a:noFill/>
        </p:spPr>
      </p:pic>
      <p:graphicFrame>
        <p:nvGraphicFramePr>
          <p:cNvPr id="444433" name="Object 17"/>
          <p:cNvGraphicFramePr>
            <a:graphicFrameLocks noChangeAspect="1"/>
          </p:cNvGraphicFramePr>
          <p:nvPr/>
        </p:nvGraphicFramePr>
        <p:xfrm>
          <a:off x="1643063" y="5157788"/>
          <a:ext cx="6910387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39" name="Equation" r:id="rId4" imgW="6806880" imgH="495000" progId="Equation.3">
                  <p:embed/>
                </p:oleObj>
              </mc:Choice>
              <mc:Fallback>
                <p:oleObj name="Equation" r:id="rId4" imgW="6806880" imgH="4950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5157788"/>
                        <a:ext cx="6910387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تابع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445443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1323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</a:t>
            </a:r>
            <a:r>
              <a:rPr lang="fa-IR" sz="3200" b="0">
                <a:cs typeface="Nazanin" pitchFamily="2" charset="-78"/>
              </a:rPr>
              <a:t>گاهی پيش می آيد که در تابع                  نقش      را </a:t>
            </a:r>
            <a:r>
              <a:rPr lang="en-US" sz="3200" b="0">
                <a:cs typeface="Nazanin" pitchFamily="2" charset="-78"/>
              </a:rPr>
              <a:t> </a:t>
            </a:r>
            <a:r>
              <a:rPr lang="fa-IR" sz="3200" b="0">
                <a:cs typeface="Nazanin" pitchFamily="2" charset="-78"/>
              </a:rPr>
              <a:t>به متغير ديگری محول می کنيم ، مثلاً وقتی می گوييم  </a:t>
            </a:r>
            <a:r>
              <a:rPr lang="en-US" sz="3200" b="0">
                <a:cs typeface="Nazanin" pitchFamily="2" charset="-78"/>
              </a:rPr>
              <a:t>         </a:t>
            </a:r>
            <a:r>
              <a:rPr lang="fa-IR" sz="3200" b="0">
                <a:cs typeface="Nazanin" pitchFamily="2" charset="-78"/>
              </a:rPr>
              <a:t>يعنی       در نقش     است .</a:t>
            </a:r>
            <a:r>
              <a:rPr lang="fa-IR" sz="2800" b="0">
                <a:cs typeface="Nazanin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فرض کنيم                        ، مقادير              ،                ،            </a:t>
            </a:r>
            <a:r>
              <a:rPr lang="en-US" sz="2800" b="0">
                <a:cs typeface="Nazanin" pitchFamily="2" charset="-78"/>
              </a:rPr>
              <a:t>             </a:t>
            </a:r>
            <a:r>
              <a:rPr lang="fa-IR" sz="2800" b="0">
                <a:cs typeface="Nazanin" pitchFamily="2" charset="-78"/>
              </a:rPr>
              <a:t>را تعيين کنيد .  </a:t>
            </a:r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تذکر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445445" name="Object 5"/>
          <p:cNvGraphicFramePr>
            <a:graphicFrameLocks noChangeAspect="1"/>
          </p:cNvGraphicFramePr>
          <p:nvPr/>
        </p:nvGraphicFramePr>
        <p:xfrm>
          <a:off x="3248025" y="2147888"/>
          <a:ext cx="14414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00" name="Equation" r:id="rId3" imgW="1422360" imgH="431640" progId="Equation.3">
                  <p:embed/>
                </p:oleObj>
              </mc:Choice>
              <mc:Fallback>
                <p:oleObj name="Equation" r:id="rId3" imgW="142236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025" y="2147888"/>
                        <a:ext cx="1441450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6" name="Object 6"/>
          <p:cNvGraphicFramePr>
            <a:graphicFrameLocks noChangeAspect="1"/>
          </p:cNvGraphicFramePr>
          <p:nvPr/>
        </p:nvGraphicFramePr>
        <p:xfrm>
          <a:off x="2036763" y="2290763"/>
          <a:ext cx="2317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01" name="Equation" r:id="rId5" imgW="228600" imgH="241200" progId="Equation.3">
                  <p:embed/>
                </p:oleObj>
              </mc:Choice>
              <mc:Fallback>
                <p:oleObj name="Equation" r:id="rId5" imgW="22860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3" y="2290763"/>
                        <a:ext cx="231775" cy="24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7" name="Object 7"/>
          <p:cNvGraphicFramePr>
            <a:graphicFrameLocks noChangeAspect="1"/>
          </p:cNvGraphicFramePr>
          <p:nvPr/>
        </p:nvGraphicFramePr>
        <p:xfrm>
          <a:off x="7437438" y="3602038"/>
          <a:ext cx="1017587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02" name="Equation" r:id="rId7" imgW="1002960" imgH="431640" progId="Equation.3">
                  <p:embed/>
                </p:oleObj>
              </mc:Choice>
              <mc:Fallback>
                <p:oleObj name="Equation" r:id="rId7" imgW="100296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7438" y="3602038"/>
                        <a:ext cx="1017587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8" name="Object 8"/>
          <p:cNvGraphicFramePr>
            <a:graphicFrameLocks noChangeAspect="1"/>
          </p:cNvGraphicFramePr>
          <p:nvPr/>
        </p:nvGraphicFramePr>
        <p:xfrm>
          <a:off x="6111875" y="3644900"/>
          <a:ext cx="4127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03" name="Equation" r:id="rId9" imgW="406080" imgH="330120" progId="Equation.3">
                  <p:embed/>
                </p:oleObj>
              </mc:Choice>
              <mc:Fallback>
                <p:oleObj name="Equation" r:id="rId9" imgW="406080" imgH="3301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75" y="3644900"/>
                        <a:ext cx="41275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9" name="Object 9"/>
          <p:cNvGraphicFramePr>
            <a:graphicFrameLocks noChangeAspect="1"/>
          </p:cNvGraphicFramePr>
          <p:nvPr/>
        </p:nvGraphicFramePr>
        <p:xfrm>
          <a:off x="4673600" y="3730625"/>
          <a:ext cx="23177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04" name="Equation" r:id="rId11" imgW="228600" imgH="241200" progId="Equation.3">
                  <p:embed/>
                </p:oleObj>
              </mc:Choice>
              <mc:Fallback>
                <p:oleObj name="Equation" r:id="rId11" imgW="228600" imgH="241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3730625"/>
                        <a:ext cx="231775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50" name="Rectangle 10"/>
          <p:cNvSpPr>
            <a:spLocks noChangeArrowheads="1"/>
          </p:cNvSpPr>
          <p:nvPr/>
        </p:nvSpPr>
        <p:spPr bwMode="auto">
          <a:xfrm>
            <a:off x="1590675" y="4278313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445451" name="Object 11"/>
          <p:cNvGraphicFramePr>
            <a:graphicFrameLocks noChangeAspect="1"/>
          </p:cNvGraphicFramePr>
          <p:nvPr/>
        </p:nvGraphicFramePr>
        <p:xfrm>
          <a:off x="5332413" y="4837113"/>
          <a:ext cx="1920875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05" name="Equation" r:id="rId13" imgW="1892160" imgH="927000" progId="Equation.3">
                  <p:embed/>
                </p:oleObj>
              </mc:Choice>
              <mc:Fallback>
                <p:oleObj name="Equation" r:id="rId13" imgW="1892160" imgH="9270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413" y="4837113"/>
                        <a:ext cx="1920875" cy="941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2" name="Object 12"/>
          <p:cNvGraphicFramePr>
            <a:graphicFrameLocks noChangeAspect="1"/>
          </p:cNvGraphicFramePr>
          <p:nvPr/>
        </p:nvGraphicFramePr>
        <p:xfrm>
          <a:off x="3478213" y="5041900"/>
          <a:ext cx="823912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06" name="Equation" r:id="rId15" imgW="812520" imgH="431640" progId="Equation.3">
                  <p:embed/>
                </p:oleObj>
              </mc:Choice>
              <mc:Fallback>
                <p:oleObj name="Equation" r:id="rId15" imgW="812520" imgH="4316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213" y="5041900"/>
                        <a:ext cx="823912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3" name="Object 13"/>
          <p:cNvGraphicFramePr>
            <a:graphicFrameLocks noChangeAspect="1"/>
          </p:cNvGraphicFramePr>
          <p:nvPr/>
        </p:nvGraphicFramePr>
        <p:xfrm>
          <a:off x="1879600" y="5027613"/>
          <a:ext cx="112077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07" name="Equation" r:id="rId17" imgW="1104840" imgH="431640" progId="Equation.3">
                  <p:embed/>
                </p:oleObj>
              </mc:Choice>
              <mc:Fallback>
                <p:oleObj name="Equation" r:id="rId17" imgW="1104840" imgH="4316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5027613"/>
                        <a:ext cx="1120775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4" name="Object 14"/>
          <p:cNvGraphicFramePr>
            <a:graphicFrameLocks noChangeAspect="1"/>
          </p:cNvGraphicFramePr>
          <p:nvPr/>
        </p:nvGraphicFramePr>
        <p:xfrm>
          <a:off x="7164388" y="5776913"/>
          <a:ext cx="1312862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08" name="Equation" r:id="rId19" imgW="1295280" imgH="431640" progId="Equation.3">
                  <p:embed/>
                </p:oleObj>
              </mc:Choice>
              <mc:Fallback>
                <p:oleObj name="Equation" r:id="rId19" imgW="1295280" imgH="4316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5776913"/>
                        <a:ext cx="1312862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تابع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446467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105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ادامة 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446470" name="Object 6"/>
          <p:cNvGraphicFramePr>
            <a:graphicFrameLocks noChangeAspect="1"/>
          </p:cNvGraphicFramePr>
          <p:nvPr/>
        </p:nvGraphicFramePr>
        <p:xfrm>
          <a:off x="3492500" y="2492375"/>
          <a:ext cx="3390900" cy="311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76" name="Equation" r:id="rId3" imgW="3390840" imgH="3009600" progId="Equation.3">
                  <p:embed/>
                </p:oleObj>
              </mc:Choice>
              <mc:Fallback>
                <p:oleObj name="Equation" r:id="rId3" imgW="3390840" imgH="3009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492375"/>
                        <a:ext cx="3390900" cy="311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ChangeArrowheads="1"/>
          </p:cNvSpPr>
          <p:nvPr/>
        </p:nvSpPr>
        <p:spPr bwMode="auto">
          <a:xfrm>
            <a:off x="1905000" y="2286000"/>
            <a:ext cx="72390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47491" name="Rectangle 3"/>
          <p:cNvSpPr>
            <a:spLocks noChangeArrowheads="1"/>
          </p:cNvSpPr>
          <p:nvPr/>
        </p:nvSpPr>
        <p:spPr bwMode="auto">
          <a:xfrm>
            <a:off x="1295400" y="1066800"/>
            <a:ext cx="7543800" cy="502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فصل</a:t>
            </a:r>
            <a:r>
              <a:rPr lang="ar-SA" sz="13000" b="0">
                <a:solidFill>
                  <a:schemeClr val="bg1"/>
                </a:solidFill>
                <a:latin typeface="Arial" charset="0"/>
                <a:cs typeface="mamran" pitchFamily="10" charset="-78"/>
              </a:rPr>
              <a:t>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چهارم</a:t>
            </a:r>
          </a:p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بخش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چهارم </a:t>
            </a:r>
          </a:p>
        </p:txBody>
      </p:sp>
    </p:spTree>
  </p:cSld>
  <p:clrMapOvr>
    <a:masterClrMapping/>
  </p:clrMapOvr>
  <p:transition spd="med">
    <p:wheel spokes="8"/>
  </p:transition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برابری دو تابع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449539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6926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</a:t>
            </a:r>
            <a:r>
              <a:rPr lang="fa-IR" sz="3200" b="0">
                <a:cs typeface="Nazanin" pitchFamily="2" charset="-78"/>
              </a:rPr>
              <a:t>دو تابع      و      را </a:t>
            </a:r>
            <a:r>
              <a:rPr lang="fa-IR" sz="2400" b="0">
                <a:solidFill>
                  <a:srgbClr val="FFFF00"/>
                </a:solidFill>
                <a:cs typeface="Nasim" pitchFamily="2" charset="-78"/>
              </a:rPr>
              <a:t>برابر</a:t>
            </a:r>
            <a:r>
              <a:rPr lang="fa-IR" sz="3200" b="0">
                <a:cs typeface="Nazanin" pitchFamily="2" charset="-78"/>
              </a:rPr>
              <a:t> گوييم اگر :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1 . قلمرو آنها برابر باشد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2 . به ازای هر     از قلمرو مشترک آنها مقدار دو تابع     برابر باشد . يعنی</a:t>
            </a:r>
            <a:r>
              <a:rPr lang="fa-IR" sz="2800" b="0">
                <a:cs typeface="Nazanin" pitchFamily="2" charset="-78"/>
              </a:rPr>
              <a:t>  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</p:txBody>
      </p:sp>
      <p:sp>
        <p:nvSpPr>
          <p:cNvPr id="449540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449542" name="Object 6"/>
          <p:cNvGraphicFramePr>
            <a:graphicFrameLocks noChangeAspect="1"/>
          </p:cNvGraphicFramePr>
          <p:nvPr/>
        </p:nvGraphicFramePr>
        <p:xfrm>
          <a:off x="7251700" y="2103438"/>
          <a:ext cx="3079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72" name="Equation" r:id="rId3" imgW="304560" imgH="419040" progId="Equation.3">
                  <p:embed/>
                </p:oleObj>
              </mc:Choice>
              <mc:Fallback>
                <p:oleObj name="Equation" r:id="rId3" imgW="30456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2103438"/>
                        <a:ext cx="307975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3" name="Object 7"/>
          <p:cNvGraphicFramePr>
            <a:graphicFrameLocks noChangeAspect="1"/>
          </p:cNvGraphicFramePr>
          <p:nvPr/>
        </p:nvGraphicFramePr>
        <p:xfrm>
          <a:off x="6516688" y="2205038"/>
          <a:ext cx="2698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73" name="Equation" r:id="rId5" imgW="266400" imgH="317160" progId="Equation.3">
                  <p:embed/>
                </p:oleObj>
              </mc:Choice>
              <mc:Fallback>
                <p:oleObj name="Equation" r:id="rId5" imgW="266400" imgH="3171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2205038"/>
                        <a:ext cx="269875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4" name="Object 8"/>
          <p:cNvGraphicFramePr>
            <a:graphicFrameLocks noChangeAspect="1"/>
          </p:cNvGraphicFramePr>
          <p:nvPr/>
        </p:nvGraphicFramePr>
        <p:xfrm>
          <a:off x="3908425" y="2967038"/>
          <a:ext cx="14890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74" name="Equation" r:id="rId7" imgW="1473120" imgH="495000" progId="Equation.3">
                  <p:embed/>
                </p:oleObj>
              </mc:Choice>
              <mc:Fallback>
                <p:oleObj name="Equation" r:id="rId7" imgW="1473120" imgH="495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8425" y="2967038"/>
                        <a:ext cx="148907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5" name="Object 9"/>
          <p:cNvGraphicFramePr>
            <a:graphicFrameLocks noChangeAspect="1"/>
          </p:cNvGraphicFramePr>
          <p:nvPr/>
        </p:nvGraphicFramePr>
        <p:xfrm>
          <a:off x="6415088" y="3933825"/>
          <a:ext cx="2317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75" name="Equation" r:id="rId9" imgW="228600" imgH="241200" progId="Equation.3">
                  <p:embed/>
                </p:oleObj>
              </mc:Choice>
              <mc:Fallback>
                <p:oleObj name="Equation" r:id="rId9" imgW="228600" imgH="241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5088" y="3933825"/>
                        <a:ext cx="2317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6" name="Object 10"/>
          <p:cNvGraphicFramePr>
            <a:graphicFrameLocks noChangeAspect="1"/>
          </p:cNvGraphicFramePr>
          <p:nvPr/>
        </p:nvGraphicFramePr>
        <p:xfrm>
          <a:off x="4237038" y="4552950"/>
          <a:ext cx="21431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76" name="Equation" r:id="rId11" imgW="2120760" imgH="431640" progId="Equation.3">
                  <p:embed/>
                </p:oleObj>
              </mc:Choice>
              <mc:Fallback>
                <p:oleObj name="Equation" r:id="rId11" imgW="2120760" imgH="431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38" y="4552950"/>
                        <a:ext cx="214312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برابری دو تابع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450563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2133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توابع </a:t>
            </a:r>
            <a:r>
              <a:rPr lang="fa-IR" sz="3200" b="0">
                <a:cs typeface="Nazanin" pitchFamily="2" charset="-78"/>
              </a:rPr>
              <a:t>                     و                       برابر نيستند </a:t>
            </a:r>
            <a:r>
              <a:rPr lang="en-US" sz="3200" b="0">
                <a:cs typeface="Nazanin" pitchFamily="2" charset="-78"/>
              </a:rPr>
              <a:t>  </a:t>
            </a: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800" b="0">
                <a:cs typeface="Nazanin" pitchFamily="2" charset="-78"/>
              </a:rPr>
              <a:t> </a:t>
            </a: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</p:txBody>
      </p:sp>
      <p:sp>
        <p:nvSpPr>
          <p:cNvPr id="450564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450565" name="Object 5"/>
          <p:cNvGraphicFramePr>
            <a:graphicFrameLocks noChangeAspect="1"/>
          </p:cNvGraphicFramePr>
          <p:nvPr/>
        </p:nvGraphicFramePr>
        <p:xfrm>
          <a:off x="5940425" y="2060575"/>
          <a:ext cx="192563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6" name="Equation" r:id="rId3" imgW="1904760" imgH="558720" progId="Equation.3">
                  <p:embed/>
                </p:oleObj>
              </mc:Choice>
              <mc:Fallback>
                <p:oleObj name="Equation" r:id="rId3" imgW="1904760" imgH="5587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060575"/>
                        <a:ext cx="1925638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67" name="Object 7"/>
          <p:cNvGraphicFramePr>
            <a:graphicFrameLocks noChangeAspect="1"/>
          </p:cNvGraphicFramePr>
          <p:nvPr/>
        </p:nvGraphicFramePr>
        <p:xfrm>
          <a:off x="4140200" y="3471863"/>
          <a:ext cx="20542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7" name="Equation" r:id="rId5" imgW="2031840" imgH="1130040" progId="Equation.3">
                  <p:embed/>
                </p:oleObj>
              </mc:Choice>
              <mc:Fallback>
                <p:oleObj name="Equation" r:id="rId5" imgW="2031840" imgH="1130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471863"/>
                        <a:ext cx="205422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70" name="Object 10"/>
          <p:cNvGraphicFramePr>
            <a:graphicFrameLocks noChangeAspect="1"/>
          </p:cNvGraphicFramePr>
          <p:nvPr/>
        </p:nvGraphicFramePr>
        <p:xfrm>
          <a:off x="3608388" y="2162175"/>
          <a:ext cx="1925637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8" name="Equation" r:id="rId7" imgW="1904760" imgH="431640" progId="Equation.3">
                  <p:embed/>
                </p:oleObj>
              </mc:Choice>
              <mc:Fallback>
                <p:oleObj name="Equation" r:id="rId7" imgW="1904760" imgH="431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388" y="2162175"/>
                        <a:ext cx="1925637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71" name="Text Box 11"/>
          <p:cNvSpPr txBox="1">
            <a:spLocks noChangeArrowheads="1"/>
          </p:cNvSpPr>
          <p:nvPr/>
        </p:nvSpPr>
        <p:spPr bwMode="auto">
          <a:xfrm>
            <a:off x="7092950" y="2781300"/>
            <a:ext cx="1366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800" b="0">
                <a:cs typeface="Mitra" pitchFamily="2" charset="-78"/>
              </a:rPr>
              <a:t>زيرا</a:t>
            </a:r>
            <a:endParaRPr lang="en-US" sz="2800" b="0">
              <a:cs typeface="Mitra" pitchFamily="2" charset="-78"/>
            </a:endParaRPr>
          </a:p>
        </p:txBody>
      </p:sp>
      <p:sp>
        <p:nvSpPr>
          <p:cNvPr id="450572" name="Text Box 12"/>
          <p:cNvSpPr txBox="1">
            <a:spLocks noChangeArrowheads="1"/>
          </p:cNvSpPr>
          <p:nvPr/>
        </p:nvSpPr>
        <p:spPr bwMode="auto">
          <a:xfrm>
            <a:off x="5292725" y="4941888"/>
            <a:ext cx="3311525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پس شرط اول بر قرار نيست .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0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1" grpId="0"/>
      <p:bldP spid="450572" grpId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برابری دو تابع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451587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5894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توابع </a:t>
            </a:r>
            <a:r>
              <a:rPr lang="fa-IR" sz="3200" b="0">
                <a:cs typeface="Nazanin" pitchFamily="2" charset="-78"/>
              </a:rPr>
              <a:t>                        و                             برابرند </a:t>
            </a:r>
            <a:r>
              <a:rPr lang="en-US" sz="3200" b="0">
                <a:cs typeface="Nazanin" pitchFamily="2" charset="-78"/>
              </a:rPr>
              <a:t> </a:t>
            </a:r>
            <a:r>
              <a:rPr lang="fa-IR" sz="3200" b="0">
                <a:cs typeface="Nazanin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1 . </a:t>
            </a: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2 .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</p:txBody>
      </p:sp>
      <p:sp>
        <p:nvSpPr>
          <p:cNvPr id="451588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451589" name="Object 5"/>
          <p:cNvGraphicFramePr>
            <a:graphicFrameLocks noChangeAspect="1"/>
          </p:cNvGraphicFramePr>
          <p:nvPr/>
        </p:nvGraphicFramePr>
        <p:xfrm>
          <a:off x="5757863" y="2025650"/>
          <a:ext cx="209232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25" name="Equation" r:id="rId3" imgW="2070000" imgH="685800" progId="Equation.3">
                  <p:embed/>
                </p:oleObj>
              </mc:Choice>
              <mc:Fallback>
                <p:oleObj name="Equation" r:id="rId3" imgW="2070000" imgH="685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863" y="2025650"/>
                        <a:ext cx="2092325" cy="69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590" name="Object 6"/>
          <p:cNvGraphicFramePr>
            <a:graphicFrameLocks noChangeAspect="1"/>
          </p:cNvGraphicFramePr>
          <p:nvPr/>
        </p:nvGraphicFramePr>
        <p:xfrm>
          <a:off x="4265613" y="3702050"/>
          <a:ext cx="20415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26" name="Equation" r:id="rId5" imgW="2019240" imgH="495000" progId="Equation.3">
                  <p:embed/>
                </p:oleObj>
              </mc:Choice>
              <mc:Fallback>
                <p:oleObj name="Equation" r:id="rId5" imgW="2019240" imgH="4950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613" y="3702050"/>
                        <a:ext cx="20415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591" name="Object 7"/>
          <p:cNvGraphicFramePr>
            <a:graphicFrameLocks noChangeAspect="1"/>
          </p:cNvGraphicFramePr>
          <p:nvPr/>
        </p:nvGraphicFramePr>
        <p:xfrm>
          <a:off x="2700338" y="2060575"/>
          <a:ext cx="25431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27" name="Equation" r:id="rId7" imgW="2514600" imgH="545760" progId="Equation.3">
                  <p:embed/>
                </p:oleObj>
              </mc:Choice>
              <mc:Fallback>
                <p:oleObj name="Equation" r:id="rId7" imgW="2514600" imgH="5457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060575"/>
                        <a:ext cx="2543175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592" name="Object 8"/>
          <p:cNvGraphicFramePr>
            <a:graphicFrameLocks noChangeAspect="1"/>
          </p:cNvGraphicFramePr>
          <p:nvPr/>
        </p:nvGraphicFramePr>
        <p:xfrm>
          <a:off x="3421063" y="5084763"/>
          <a:ext cx="3763962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28" name="Equation" r:id="rId9" imgW="3720960" imgH="545760" progId="Equation.3">
                  <p:embed/>
                </p:oleObj>
              </mc:Choice>
              <mc:Fallback>
                <p:oleObj name="Equation" r:id="rId9" imgW="3720960" imgH="5457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1063" y="5084763"/>
                        <a:ext cx="3763962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593" name="Object 9"/>
          <p:cNvGraphicFramePr>
            <a:graphicFrameLocks noChangeAspect="1"/>
          </p:cNvGraphicFramePr>
          <p:nvPr/>
        </p:nvGraphicFramePr>
        <p:xfrm>
          <a:off x="6702425" y="4608513"/>
          <a:ext cx="2317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29" name="Equation" r:id="rId11" imgW="228600" imgH="241200" progId="Equation.3">
                  <p:embed/>
                </p:oleObj>
              </mc:Choice>
              <mc:Fallback>
                <p:oleObj name="Equation" r:id="rId11" imgW="228600" imgH="241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2425" y="4608513"/>
                        <a:ext cx="231775" cy="24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594" name="Object 10"/>
          <p:cNvGraphicFramePr>
            <a:graphicFrameLocks noChangeAspect="1"/>
          </p:cNvGraphicFramePr>
          <p:nvPr/>
        </p:nvGraphicFramePr>
        <p:xfrm>
          <a:off x="5997575" y="4508500"/>
          <a:ext cx="32226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30" name="Equation" r:id="rId13" imgW="317160" imgH="317160" progId="Equation.3">
                  <p:embed/>
                </p:oleObj>
              </mc:Choice>
              <mc:Fallback>
                <p:oleObj name="Equation" r:id="rId13" imgW="317160" imgH="3171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7575" y="4508500"/>
                        <a:ext cx="322263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1595" name="Text Box 11"/>
          <p:cNvSpPr txBox="1">
            <a:spLocks noChangeArrowheads="1"/>
          </p:cNvSpPr>
          <p:nvPr/>
        </p:nvSpPr>
        <p:spPr bwMode="auto">
          <a:xfrm>
            <a:off x="7092950" y="2781300"/>
            <a:ext cx="1366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800" b="0">
                <a:cs typeface="Mitra" pitchFamily="2" charset="-78"/>
              </a:rPr>
              <a:t>زيرا</a:t>
            </a:r>
            <a:endParaRPr lang="en-US" sz="2800" b="0">
              <a:cs typeface="Mitra" pitchFamily="2" charset="-78"/>
            </a:endParaRPr>
          </a:p>
        </p:txBody>
      </p:sp>
      <p:sp>
        <p:nvSpPr>
          <p:cNvPr id="451596" name="Text Box 12"/>
          <p:cNvSpPr txBox="1">
            <a:spLocks noChangeArrowheads="1"/>
          </p:cNvSpPr>
          <p:nvPr/>
        </p:nvSpPr>
        <p:spPr bwMode="auto">
          <a:xfrm>
            <a:off x="4787900" y="4292600"/>
            <a:ext cx="338455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به ازای هر     از      ، 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5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95" grpId="0"/>
      <p:bldP spid="451596" grpId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برابری دو تابع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452611" name="Text Box 3"/>
          <p:cNvSpPr txBox="1">
            <a:spLocks noChangeArrowheads="1"/>
          </p:cNvSpPr>
          <p:nvPr/>
        </p:nvSpPr>
        <p:spPr bwMode="auto">
          <a:xfrm>
            <a:off x="1331913" y="1196975"/>
            <a:ext cx="7354887" cy="5105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بررسی کنيد که آيا توابع      و       داده شده مساويند يا نه .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</p:txBody>
      </p:sp>
      <p:sp>
        <p:nvSpPr>
          <p:cNvPr id="452612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تمرين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452613" name="Object 5"/>
          <p:cNvGraphicFramePr>
            <a:graphicFrameLocks noChangeAspect="1"/>
          </p:cNvGraphicFramePr>
          <p:nvPr/>
        </p:nvGraphicFramePr>
        <p:xfrm>
          <a:off x="1436688" y="3141663"/>
          <a:ext cx="7188200" cy="313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34" name="Equation" r:id="rId3" imgW="7111800" imgH="3085920" progId="Equation.3">
                  <p:embed/>
                </p:oleObj>
              </mc:Choice>
              <mc:Fallback>
                <p:oleObj name="Equation" r:id="rId3" imgW="7111800" imgH="30859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8" y="3141663"/>
                        <a:ext cx="7188200" cy="313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2617" name="Object 9"/>
          <p:cNvGraphicFramePr>
            <a:graphicFrameLocks noChangeAspect="1"/>
          </p:cNvGraphicFramePr>
          <p:nvPr/>
        </p:nvGraphicFramePr>
        <p:xfrm>
          <a:off x="4816475" y="2176463"/>
          <a:ext cx="2698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35" name="Equation" r:id="rId5" imgW="266400" imgH="317160" progId="Equation.3">
                  <p:embed/>
                </p:oleObj>
              </mc:Choice>
              <mc:Fallback>
                <p:oleObj name="Equation" r:id="rId5" imgW="266400" imgH="3171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6475" y="2176463"/>
                        <a:ext cx="269875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2618" name="Object 10"/>
          <p:cNvGraphicFramePr>
            <a:graphicFrameLocks noChangeAspect="1"/>
          </p:cNvGraphicFramePr>
          <p:nvPr/>
        </p:nvGraphicFramePr>
        <p:xfrm>
          <a:off x="5508625" y="2076450"/>
          <a:ext cx="30956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36" name="Equation" r:id="rId7" imgW="304560" imgH="419040" progId="Equation.3">
                  <p:embed/>
                </p:oleObj>
              </mc:Choice>
              <mc:Fallback>
                <p:oleObj name="Equation" r:id="rId7" imgW="304560" imgH="419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076450"/>
                        <a:ext cx="309563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ChangeArrowheads="1"/>
          </p:cNvSpPr>
          <p:nvPr/>
        </p:nvSpPr>
        <p:spPr bwMode="auto">
          <a:xfrm>
            <a:off x="1905000" y="2286000"/>
            <a:ext cx="72390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54659" name="Rectangle 3"/>
          <p:cNvSpPr>
            <a:spLocks noChangeArrowheads="1"/>
          </p:cNvSpPr>
          <p:nvPr/>
        </p:nvSpPr>
        <p:spPr bwMode="auto">
          <a:xfrm>
            <a:off x="1295400" y="1066800"/>
            <a:ext cx="7543800" cy="502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فصل</a:t>
            </a:r>
            <a:r>
              <a:rPr lang="ar-SA" sz="13000" b="0">
                <a:solidFill>
                  <a:schemeClr val="bg1"/>
                </a:solidFill>
                <a:latin typeface="Arial" charset="0"/>
                <a:cs typeface="mamran" pitchFamily="10" charset="-78"/>
              </a:rPr>
              <a:t>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چهارم</a:t>
            </a:r>
          </a:p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بخش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پنجم </a:t>
            </a:r>
          </a:p>
        </p:txBody>
      </p:sp>
    </p:spTree>
  </p:cSld>
  <p:clrMapOvr>
    <a:masterClrMapping/>
  </p:clrMapOvr>
  <p:transition spd="med">
    <p:wheel spokes="8"/>
  </p:transition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جبر توابع و انواع آن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453635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37623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فرض کنيم      و </a:t>
            </a:r>
            <a:r>
              <a:rPr lang="fa-IR" sz="3200" b="0">
                <a:cs typeface="Nazanin" pitchFamily="2" charset="-78"/>
              </a:rPr>
              <a:t>    توابعی با قلمروهای       و       باشند توابع جديد          ،           ،        و     را به ترتيب </a:t>
            </a:r>
            <a:r>
              <a:rPr lang="fa-IR" sz="2400" b="0">
                <a:solidFill>
                  <a:srgbClr val="FFFF00"/>
                </a:solidFill>
                <a:cs typeface="Nasim" pitchFamily="2" charset="-78"/>
              </a:rPr>
              <a:t>مجموع</a:t>
            </a:r>
            <a:r>
              <a:rPr lang="fa-IR" sz="3200" b="0">
                <a:cs typeface="Nazanin" pitchFamily="2" charset="-78"/>
              </a:rPr>
              <a:t> ،</a:t>
            </a:r>
            <a:r>
              <a:rPr lang="fa-IR" sz="2400" b="0">
                <a:solidFill>
                  <a:srgbClr val="FFFF00"/>
                </a:solidFill>
                <a:cs typeface="Nasim" pitchFamily="2" charset="-78"/>
              </a:rPr>
              <a:t> تفاضل</a:t>
            </a:r>
            <a:r>
              <a:rPr lang="fa-IR" sz="3200" b="0">
                <a:cs typeface="Nazanin" pitchFamily="2" charset="-78"/>
              </a:rPr>
              <a:t> ، </a:t>
            </a:r>
            <a:r>
              <a:rPr lang="fa-IR" sz="2400" b="0">
                <a:solidFill>
                  <a:srgbClr val="FFFF00"/>
                </a:solidFill>
                <a:cs typeface="Nasim" pitchFamily="2" charset="-78"/>
              </a:rPr>
              <a:t>حاصلضرب</a:t>
            </a:r>
            <a:r>
              <a:rPr lang="fa-IR" sz="3200" b="0">
                <a:cs typeface="Nazanin" pitchFamily="2" charset="-78"/>
              </a:rPr>
              <a:t> و </a:t>
            </a:r>
            <a:r>
              <a:rPr lang="fa-IR" sz="2400" b="0">
                <a:solidFill>
                  <a:srgbClr val="FFFF00"/>
                </a:solidFill>
                <a:cs typeface="Nasim" pitchFamily="2" charset="-78"/>
              </a:rPr>
              <a:t>خارج قسمت</a:t>
            </a:r>
            <a:r>
              <a:rPr lang="fa-IR" sz="3200" b="0">
                <a:cs typeface="Nazanin" pitchFamily="2" charset="-78"/>
              </a:rPr>
              <a:t>     و      می ناميم و آنها را به صورت زير تعريف می کنيم :</a:t>
            </a:r>
            <a:endParaRPr lang="fa-IR" sz="2800" b="0">
              <a:cs typeface="Nazanin" pitchFamily="2" charset="-78"/>
            </a:endParaRPr>
          </a:p>
        </p:txBody>
      </p:sp>
      <p:sp>
        <p:nvSpPr>
          <p:cNvPr id="453636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453637" name="Object 5"/>
          <p:cNvGraphicFramePr>
            <a:graphicFrameLocks noChangeAspect="1"/>
          </p:cNvGraphicFramePr>
          <p:nvPr/>
        </p:nvGraphicFramePr>
        <p:xfrm>
          <a:off x="6964363" y="2117725"/>
          <a:ext cx="3079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00" name="Equation" r:id="rId3" imgW="304560" imgH="419040" progId="Equation.3">
                  <p:embed/>
                </p:oleObj>
              </mc:Choice>
              <mc:Fallback>
                <p:oleObj name="Equation" r:id="rId3" imgW="30456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4363" y="2117725"/>
                        <a:ext cx="30797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3638" name="Object 6"/>
          <p:cNvGraphicFramePr>
            <a:graphicFrameLocks noChangeAspect="1"/>
          </p:cNvGraphicFramePr>
          <p:nvPr/>
        </p:nvGraphicFramePr>
        <p:xfrm>
          <a:off x="2513013" y="2133600"/>
          <a:ext cx="4746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01" name="Equation" r:id="rId5" imgW="469800" imgH="495000" progId="Equation.3">
                  <p:embed/>
                </p:oleObj>
              </mc:Choice>
              <mc:Fallback>
                <p:oleObj name="Equation" r:id="rId5" imgW="469800" imgH="4950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013" y="2133600"/>
                        <a:ext cx="474662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3639" name="Object 7"/>
          <p:cNvGraphicFramePr>
            <a:graphicFrameLocks noChangeAspect="1"/>
          </p:cNvGraphicFramePr>
          <p:nvPr/>
        </p:nvGraphicFramePr>
        <p:xfrm>
          <a:off x="6329363" y="2205038"/>
          <a:ext cx="26987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02" name="Equation" r:id="rId7" imgW="266400" imgH="317160" progId="Equation.3">
                  <p:embed/>
                </p:oleObj>
              </mc:Choice>
              <mc:Fallback>
                <p:oleObj name="Equation" r:id="rId7" imgW="266400" imgH="3171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363" y="2205038"/>
                        <a:ext cx="269875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3643" name="Object 11"/>
          <p:cNvGraphicFramePr>
            <a:graphicFrameLocks noChangeAspect="1"/>
          </p:cNvGraphicFramePr>
          <p:nvPr/>
        </p:nvGraphicFramePr>
        <p:xfrm>
          <a:off x="3379788" y="2146300"/>
          <a:ext cx="4873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03" name="Equation" r:id="rId9" imgW="482400" imgH="495000" progId="Equation.3">
                  <p:embed/>
                </p:oleObj>
              </mc:Choice>
              <mc:Fallback>
                <p:oleObj name="Equation" r:id="rId9" imgW="482400" imgH="4950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9788" y="2146300"/>
                        <a:ext cx="487362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3644" name="Object 12"/>
          <p:cNvGraphicFramePr>
            <a:graphicFrameLocks noChangeAspect="1"/>
          </p:cNvGraphicFramePr>
          <p:nvPr/>
        </p:nvGraphicFramePr>
        <p:xfrm>
          <a:off x="6300788" y="2852738"/>
          <a:ext cx="8985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04" name="Equation" r:id="rId11" imgW="888840" imgH="419040" progId="Equation.3">
                  <p:embed/>
                </p:oleObj>
              </mc:Choice>
              <mc:Fallback>
                <p:oleObj name="Equation" r:id="rId11" imgW="888840" imgH="419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2852738"/>
                        <a:ext cx="89852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3645" name="Object 13"/>
          <p:cNvGraphicFramePr>
            <a:graphicFrameLocks noChangeAspect="1"/>
          </p:cNvGraphicFramePr>
          <p:nvPr/>
        </p:nvGraphicFramePr>
        <p:xfrm>
          <a:off x="3694113" y="2824163"/>
          <a:ext cx="2444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05" name="Equation" r:id="rId13" imgW="241200" imgH="596880" progId="Equation.3">
                  <p:embed/>
                </p:oleObj>
              </mc:Choice>
              <mc:Fallback>
                <p:oleObj name="Equation" r:id="rId13" imgW="241200" imgH="5968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113" y="2824163"/>
                        <a:ext cx="244475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3646" name="Object 14"/>
          <p:cNvGraphicFramePr>
            <a:graphicFrameLocks noChangeAspect="1"/>
          </p:cNvGraphicFramePr>
          <p:nvPr/>
        </p:nvGraphicFramePr>
        <p:xfrm>
          <a:off x="5205413" y="2852738"/>
          <a:ext cx="8858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06" name="Equation" r:id="rId15" imgW="876240" imgH="419040" progId="Equation.3">
                  <p:embed/>
                </p:oleObj>
              </mc:Choice>
              <mc:Fallback>
                <p:oleObj name="Equation" r:id="rId15" imgW="876240" imgH="4190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3" y="2852738"/>
                        <a:ext cx="88582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3647" name="Object 15"/>
          <p:cNvGraphicFramePr>
            <a:graphicFrameLocks noChangeAspect="1"/>
          </p:cNvGraphicFramePr>
          <p:nvPr/>
        </p:nvGraphicFramePr>
        <p:xfrm>
          <a:off x="4270375" y="2824163"/>
          <a:ext cx="6048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07" name="Equation" r:id="rId17" imgW="596880" imgH="419040" progId="Equation.3">
                  <p:embed/>
                </p:oleObj>
              </mc:Choice>
              <mc:Fallback>
                <p:oleObj name="Equation" r:id="rId17" imgW="596880" imgH="4190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5" y="2824163"/>
                        <a:ext cx="604838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3648" name="Object 16"/>
          <p:cNvGraphicFramePr>
            <a:graphicFrameLocks noChangeAspect="1"/>
          </p:cNvGraphicFramePr>
          <p:nvPr/>
        </p:nvGraphicFramePr>
        <p:xfrm>
          <a:off x="2247900" y="3557588"/>
          <a:ext cx="3079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08" name="Equation" r:id="rId19" imgW="304560" imgH="419040" progId="Equation.3">
                  <p:embed/>
                </p:oleObj>
              </mc:Choice>
              <mc:Fallback>
                <p:oleObj name="Equation" r:id="rId19" imgW="304560" imgH="4190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3557588"/>
                        <a:ext cx="30797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3649" name="Object 17"/>
          <p:cNvGraphicFramePr>
            <a:graphicFrameLocks noChangeAspect="1"/>
          </p:cNvGraphicFramePr>
          <p:nvPr/>
        </p:nvGraphicFramePr>
        <p:xfrm>
          <a:off x="1612900" y="3659188"/>
          <a:ext cx="26987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09" name="Equation" r:id="rId21" imgW="266400" imgH="317160" progId="Equation.3">
                  <p:embed/>
                </p:oleObj>
              </mc:Choice>
              <mc:Fallback>
                <p:oleObj name="Equation" r:id="rId21" imgW="266400" imgH="31716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3659188"/>
                        <a:ext cx="269875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116013" y="1476375"/>
            <a:ext cx="74183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هفتم :    گشتاورها و مرکز جرم</a:t>
            </a:r>
            <a:r>
              <a:rPr lang="fa-IR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Mitra" pitchFamily="2" charset="-78"/>
              </a:rPr>
              <a:t> </a:t>
            </a:r>
            <a:endParaRPr lang="en-US" sz="3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Mitra" pitchFamily="2" charset="-78"/>
            </a:endParaRPr>
          </a:p>
        </p:txBody>
      </p:sp>
      <p:sp>
        <p:nvSpPr>
          <p:cNvPr id="7475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06475" y="1597025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468313" y="339725"/>
            <a:ext cx="84963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tr" pitchFamily="2" charset="-78"/>
              </a:rPr>
              <a:t>ادامة فهرست فصل دهم ( کاربردهای انتگرال معين )</a:t>
            </a: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tr" pitchFamily="2" charset="-78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nimBg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جبر توابع و انواع آن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455683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105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</p:txBody>
      </p:sp>
      <p:sp>
        <p:nvSpPr>
          <p:cNvPr id="455684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ادامة 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455688" name="Object 8"/>
          <p:cNvGraphicFramePr>
            <a:graphicFrameLocks noChangeAspect="1"/>
          </p:cNvGraphicFramePr>
          <p:nvPr/>
        </p:nvGraphicFramePr>
        <p:xfrm>
          <a:off x="1928813" y="2852738"/>
          <a:ext cx="6396037" cy="254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694" name="Equation" r:id="rId4" imgW="6324480" imgH="2501640" progId="Equation.3">
                  <p:embed/>
                </p:oleObj>
              </mc:Choice>
              <mc:Fallback>
                <p:oleObj name="Equation" r:id="rId4" imgW="6324480" imgH="250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2852738"/>
                        <a:ext cx="6396037" cy="2546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جبر توابع و انواع آن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456707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4244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فرض کنيم  </a:t>
            </a:r>
            <a:r>
              <a:rPr lang="fa-IR" sz="3200" b="0">
                <a:cs typeface="Nazanin" pitchFamily="2" charset="-78"/>
              </a:rPr>
              <a:t>                        و                              مجموع ، تفاضل ، حاصلضرب و خارج قسمت      و     را به دست آوريد .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داريم :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</p:txBody>
      </p:sp>
      <p:sp>
        <p:nvSpPr>
          <p:cNvPr id="456708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456709" name="Object 5"/>
          <p:cNvGraphicFramePr>
            <a:graphicFrameLocks noChangeAspect="1"/>
          </p:cNvGraphicFramePr>
          <p:nvPr/>
        </p:nvGraphicFramePr>
        <p:xfrm>
          <a:off x="4945063" y="2119313"/>
          <a:ext cx="21431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46" name="Equation" r:id="rId3" imgW="2120760" imgH="482400" progId="Equation.3">
                  <p:embed/>
                </p:oleObj>
              </mc:Choice>
              <mc:Fallback>
                <p:oleObj name="Equation" r:id="rId3" imgW="2120760" imgH="482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063" y="2119313"/>
                        <a:ext cx="2143125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6710" name="Object 6"/>
          <p:cNvGraphicFramePr>
            <a:graphicFrameLocks noChangeAspect="1"/>
          </p:cNvGraphicFramePr>
          <p:nvPr/>
        </p:nvGraphicFramePr>
        <p:xfrm>
          <a:off x="3073400" y="5756275"/>
          <a:ext cx="42751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47" name="Equation" r:id="rId5" imgW="4228920" imgH="495000" progId="Equation.3">
                  <p:embed/>
                </p:oleObj>
              </mc:Choice>
              <mc:Fallback>
                <p:oleObj name="Equation" r:id="rId5" imgW="4228920" imgH="4950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5756275"/>
                        <a:ext cx="4275138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6711" name="Object 7"/>
          <p:cNvGraphicFramePr>
            <a:graphicFrameLocks noChangeAspect="1"/>
          </p:cNvGraphicFramePr>
          <p:nvPr/>
        </p:nvGraphicFramePr>
        <p:xfrm>
          <a:off x="2220913" y="2133600"/>
          <a:ext cx="21971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48" name="Equation" r:id="rId7" imgW="2171520" imgH="482400" progId="Equation.3">
                  <p:embed/>
                </p:oleObj>
              </mc:Choice>
              <mc:Fallback>
                <p:oleObj name="Equation" r:id="rId7" imgW="2171520" imgH="482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2133600"/>
                        <a:ext cx="2197100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6713" name="Object 9"/>
          <p:cNvGraphicFramePr>
            <a:graphicFrameLocks noChangeAspect="1"/>
          </p:cNvGraphicFramePr>
          <p:nvPr/>
        </p:nvGraphicFramePr>
        <p:xfrm>
          <a:off x="2051050" y="2924175"/>
          <a:ext cx="2698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49" name="Equation" r:id="rId9" imgW="266400" imgH="317160" progId="Equation.3">
                  <p:embed/>
                </p:oleObj>
              </mc:Choice>
              <mc:Fallback>
                <p:oleObj name="Equation" r:id="rId9" imgW="266400" imgH="3171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924175"/>
                        <a:ext cx="269875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6714" name="Object 10"/>
          <p:cNvGraphicFramePr>
            <a:graphicFrameLocks noChangeAspect="1"/>
          </p:cNvGraphicFramePr>
          <p:nvPr/>
        </p:nvGraphicFramePr>
        <p:xfrm>
          <a:off x="2771775" y="2852738"/>
          <a:ext cx="309563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50" name="Equation" r:id="rId11" imgW="304560" imgH="419040" progId="Equation.3">
                  <p:embed/>
                </p:oleObj>
              </mc:Choice>
              <mc:Fallback>
                <p:oleObj name="Equation" r:id="rId11" imgW="304560" imgH="419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852738"/>
                        <a:ext cx="309563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6715" name="Object 11"/>
          <p:cNvGraphicFramePr>
            <a:graphicFrameLocks noChangeAspect="1"/>
          </p:cNvGraphicFramePr>
          <p:nvPr/>
        </p:nvGraphicFramePr>
        <p:xfrm>
          <a:off x="3132138" y="5084763"/>
          <a:ext cx="42894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51" name="Equation" r:id="rId13" imgW="4241520" imgH="495000" progId="Equation.3">
                  <p:embed/>
                </p:oleObj>
              </mc:Choice>
              <mc:Fallback>
                <p:oleObj name="Equation" r:id="rId13" imgW="4241520" imgH="4950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5084763"/>
                        <a:ext cx="42894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جبر توابع و انواع آن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457731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2085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بنابراين </a:t>
            </a: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و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</p:txBody>
      </p:sp>
      <p:sp>
        <p:nvSpPr>
          <p:cNvPr id="457732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ادامة 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457738" name="Object 10"/>
          <p:cNvGraphicFramePr>
            <a:graphicFrameLocks noChangeAspect="1"/>
          </p:cNvGraphicFramePr>
          <p:nvPr/>
        </p:nvGraphicFramePr>
        <p:xfrm>
          <a:off x="1576388" y="2147888"/>
          <a:ext cx="7011987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750" name="Equation" r:id="rId3" imgW="6933960" imgH="1155600" progId="Equation.3">
                  <p:embed/>
                </p:oleObj>
              </mc:Choice>
              <mc:Fallback>
                <p:oleObj name="Equation" r:id="rId3" imgW="6933960" imgH="1155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2147888"/>
                        <a:ext cx="7011987" cy="1177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9" name="Object 11"/>
          <p:cNvGraphicFramePr>
            <a:graphicFrameLocks noChangeAspect="1"/>
          </p:cNvGraphicFramePr>
          <p:nvPr/>
        </p:nvGraphicFramePr>
        <p:xfrm>
          <a:off x="1866900" y="4159250"/>
          <a:ext cx="6137275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751" name="Equation" r:id="rId5" imgW="6070320" imgH="1803240" progId="Equation.3">
                  <p:embed/>
                </p:oleObj>
              </mc:Choice>
              <mc:Fallback>
                <p:oleObj name="Equation" r:id="rId5" imgW="6070320" imgH="18032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4159250"/>
                        <a:ext cx="6137275" cy="183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جبر توابع و انواع آن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458755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0338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برای دو تابع      و      تابع </a:t>
            </a:r>
            <a:r>
              <a:rPr lang="fa-IR" sz="2400" b="0">
                <a:solidFill>
                  <a:srgbClr val="FFFF00"/>
                </a:solidFill>
                <a:cs typeface="Nasim" pitchFamily="2" charset="-78"/>
              </a:rPr>
              <a:t>مرکب</a:t>
            </a:r>
            <a:r>
              <a:rPr lang="fa-IR" sz="2800" b="0">
                <a:cs typeface="Nazanin" pitchFamily="2" charset="-78"/>
              </a:rPr>
              <a:t>          به صورت :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تعريف می شود و قلمرو آن عبارت است از : 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1400" b="0">
              <a:cs typeface="Nazanin" pitchFamily="2" charset="-78"/>
            </a:endParaRPr>
          </a:p>
        </p:txBody>
      </p:sp>
      <p:sp>
        <p:nvSpPr>
          <p:cNvPr id="458756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458759" name="Object 7"/>
          <p:cNvGraphicFramePr>
            <a:graphicFrameLocks noChangeAspect="1"/>
          </p:cNvGraphicFramePr>
          <p:nvPr/>
        </p:nvGraphicFramePr>
        <p:xfrm>
          <a:off x="6176963" y="2190750"/>
          <a:ext cx="2698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789" name="Equation" r:id="rId3" imgW="266400" imgH="317160" progId="Equation.3">
                  <p:embed/>
                </p:oleObj>
              </mc:Choice>
              <mc:Fallback>
                <p:oleObj name="Equation" r:id="rId3" imgW="266400" imgH="3171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963" y="2190750"/>
                        <a:ext cx="269875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8760" name="Object 8"/>
          <p:cNvGraphicFramePr>
            <a:graphicFrameLocks noChangeAspect="1"/>
          </p:cNvGraphicFramePr>
          <p:nvPr/>
        </p:nvGraphicFramePr>
        <p:xfrm>
          <a:off x="6854825" y="2076450"/>
          <a:ext cx="30956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790" name="Equation" r:id="rId5" imgW="304560" imgH="419040" progId="Equation.3">
                  <p:embed/>
                </p:oleObj>
              </mc:Choice>
              <mc:Fallback>
                <p:oleObj name="Equation" r:id="rId5" imgW="30456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4825" y="2076450"/>
                        <a:ext cx="309563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8761" name="Object 9"/>
          <p:cNvGraphicFramePr>
            <a:graphicFrameLocks noChangeAspect="1"/>
          </p:cNvGraphicFramePr>
          <p:nvPr/>
        </p:nvGraphicFramePr>
        <p:xfrm>
          <a:off x="3924300" y="2060575"/>
          <a:ext cx="6286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791" name="Equation" r:id="rId7" imgW="622080" imgH="419040" progId="Equation.3">
                  <p:embed/>
                </p:oleObj>
              </mc:Choice>
              <mc:Fallback>
                <p:oleObj name="Equation" r:id="rId7" imgW="622080" imgH="419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060575"/>
                        <a:ext cx="628650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8762" name="Object 10"/>
          <p:cNvGraphicFramePr>
            <a:graphicFrameLocks noChangeAspect="1"/>
          </p:cNvGraphicFramePr>
          <p:nvPr/>
        </p:nvGraphicFramePr>
        <p:xfrm>
          <a:off x="3776663" y="2843213"/>
          <a:ext cx="310038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792" name="Equation" r:id="rId9" imgW="3060360" imgH="431640" progId="Equation.3">
                  <p:embed/>
                </p:oleObj>
              </mc:Choice>
              <mc:Fallback>
                <p:oleObj name="Equation" r:id="rId9" imgW="3060360" imgH="431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6663" y="2843213"/>
                        <a:ext cx="3100387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8763" name="Object 11"/>
          <p:cNvGraphicFramePr>
            <a:graphicFrameLocks noChangeAspect="1"/>
          </p:cNvGraphicFramePr>
          <p:nvPr/>
        </p:nvGraphicFramePr>
        <p:xfrm>
          <a:off x="3263900" y="4217988"/>
          <a:ext cx="42465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793" name="Equation" r:id="rId11" imgW="4190760" imgH="495000" progId="Equation.3">
                  <p:embed/>
                </p:oleObj>
              </mc:Choice>
              <mc:Fallback>
                <p:oleObj name="Equation" r:id="rId11" imgW="4190760" imgH="4950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4217988"/>
                        <a:ext cx="4246563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جبر توابع و انواع آن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459779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3959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فرض کنيد                                                 تابع مرکب   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fa-IR" sz="2800" b="0">
                <a:cs typeface="Nazanin" pitchFamily="2" charset="-78"/>
              </a:rPr>
              <a:t>               را به دست آوريد .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14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14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1400" b="0">
              <a:cs typeface="Nazanin" pitchFamily="2" charset="-78"/>
            </a:endParaRPr>
          </a:p>
        </p:txBody>
      </p:sp>
      <p:sp>
        <p:nvSpPr>
          <p:cNvPr id="459780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459781" name="Object 5"/>
          <p:cNvGraphicFramePr>
            <a:graphicFrameLocks noChangeAspect="1"/>
          </p:cNvGraphicFramePr>
          <p:nvPr/>
        </p:nvGraphicFramePr>
        <p:xfrm>
          <a:off x="3203575" y="2060575"/>
          <a:ext cx="40830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26" name="Equation" r:id="rId3" imgW="4038480" imgH="520560" progId="Equation.3">
                  <p:embed/>
                </p:oleObj>
              </mc:Choice>
              <mc:Fallback>
                <p:oleObj name="Equation" r:id="rId3" imgW="4038480" imgH="5205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060575"/>
                        <a:ext cx="40830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82" name="Object 6"/>
          <p:cNvGraphicFramePr>
            <a:graphicFrameLocks noChangeAspect="1"/>
          </p:cNvGraphicFramePr>
          <p:nvPr/>
        </p:nvGraphicFramePr>
        <p:xfrm>
          <a:off x="684213" y="2852738"/>
          <a:ext cx="17018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27" name="Equation" r:id="rId5" imgW="1676160" imgH="482400" progId="Equation.3">
                  <p:embed/>
                </p:oleObj>
              </mc:Choice>
              <mc:Fallback>
                <p:oleObj name="Equation" r:id="rId5" imgW="1676160" imgH="482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852738"/>
                        <a:ext cx="1701800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83" name="Object 7"/>
          <p:cNvGraphicFramePr>
            <a:graphicFrameLocks noChangeAspect="1"/>
          </p:cNvGraphicFramePr>
          <p:nvPr/>
        </p:nvGraphicFramePr>
        <p:xfrm>
          <a:off x="7283450" y="2779713"/>
          <a:ext cx="13208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28" name="Equation" r:id="rId7" imgW="1307880" imgH="431640" progId="Equation.3">
                  <p:embed/>
                </p:oleObj>
              </mc:Choice>
              <mc:Fallback>
                <p:oleObj name="Equation" r:id="rId7" imgW="130788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0" y="2779713"/>
                        <a:ext cx="1320800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84" name="Object 8"/>
          <p:cNvGraphicFramePr>
            <a:graphicFrameLocks noChangeAspect="1"/>
          </p:cNvGraphicFramePr>
          <p:nvPr/>
        </p:nvGraphicFramePr>
        <p:xfrm>
          <a:off x="1863725" y="4165600"/>
          <a:ext cx="64071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29" name="Equation" r:id="rId9" imgW="6324480" imgH="545760" progId="Equation.3">
                  <p:embed/>
                </p:oleObj>
              </mc:Choice>
              <mc:Fallback>
                <p:oleObj name="Equation" r:id="rId9" imgW="6324480" imgH="5457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4165600"/>
                        <a:ext cx="640715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85" name="Object 9"/>
          <p:cNvGraphicFramePr>
            <a:graphicFrameLocks noChangeAspect="1"/>
          </p:cNvGraphicFramePr>
          <p:nvPr/>
        </p:nvGraphicFramePr>
        <p:xfrm>
          <a:off x="3125788" y="3386138"/>
          <a:ext cx="42354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30" name="Equation" r:id="rId11" imgW="4178160" imgH="495000" progId="Equation.3">
                  <p:embed/>
                </p:oleObj>
              </mc:Choice>
              <mc:Fallback>
                <p:oleObj name="Equation" r:id="rId11" imgW="4178160" imgH="4950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788" y="3386138"/>
                        <a:ext cx="4235450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88" name="Object 12"/>
          <p:cNvGraphicFramePr>
            <a:graphicFrameLocks noChangeAspect="1"/>
          </p:cNvGraphicFramePr>
          <p:nvPr/>
        </p:nvGraphicFramePr>
        <p:xfrm>
          <a:off x="1785938" y="5194300"/>
          <a:ext cx="6613525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31" name="Equation" r:id="rId13" imgW="6527520" imgH="1104840" progId="Equation.3">
                  <p:embed/>
                </p:oleObj>
              </mc:Choice>
              <mc:Fallback>
                <p:oleObj name="Equation" r:id="rId13" imgW="6527520" imgH="11048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5194300"/>
                        <a:ext cx="6613525" cy="1128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90" name="Object 14"/>
          <p:cNvGraphicFramePr>
            <a:graphicFrameLocks noChangeAspect="1"/>
          </p:cNvGraphicFramePr>
          <p:nvPr/>
        </p:nvGraphicFramePr>
        <p:xfrm>
          <a:off x="1863725" y="4165600"/>
          <a:ext cx="64071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32" name="Equation" r:id="rId15" imgW="6324480" imgH="545760" progId="Equation.3">
                  <p:embed/>
                </p:oleObj>
              </mc:Choice>
              <mc:Fallback>
                <p:oleObj name="Equation" r:id="rId15" imgW="6324480" imgH="54576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4165600"/>
                        <a:ext cx="640715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جبر توابع و انواع آن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56067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4022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مفهوم ترکيب برای بيش از دو تابع نيز قابل تعميم است ، برای مثال اگر                                                 آنگاه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به صورت زير به دست می آيد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بنابراين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1400" b="0">
              <a:cs typeface="Nazanin" pitchFamily="2" charset="-78"/>
            </a:endParaRPr>
          </a:p>
        </p:txBody>
      </p:sp>
      <p:sp>
        <p:nvSpPr>
          <p:cNvPr id="856068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تعميم ترکيب توابع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56072" name="Object 8"/>
          <p:cNvGraphicFramePr>
            <a:graphicFrameLocks noChangeAspect="1"/>
          </p:cNvGraphicFramePr>
          <p:nvPr/>
        </p:nvGraphicFramePr>
        <p:xfrm>
          <a:off x="1835150" y="4149725"/>
          <a:ext cx="64071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098" name="Equation" r:id="rId3" imgW="6324480" imgH="545760" progId="Equation.3">
                  <p:embed/>
                </p:oleObj>
              </mc:Choice>
              <mc:Fallback>
                <p:oleObj name="Equation" r:id="rId3" imgW="6324480" imgH="5457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149725"/>
                        <a:ext cx="640715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6075" name="Object 11"/>
          <p:cNvGraphicFramePr>
            <a:graphicFrameLocks noChangeAspect="1"/>
          </p:cNvGraphicFramePr>
          <p:nvPr/>
        </p:nvGraphicFramePr>
        <p:xfrm>
          <a:off x="1547813" y="5661025"/>
          <a:ext cx="69564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099" name="Equation" r:id="rId5" imgW="7251480" imgH="545760" progId="Equation.3">
                  <p:embed/>
                </p:oleObj>
              </mc:Choice>
              <mc:Fallback>
                <p:oleObj name="Equation" r:id="rId5" imgW="7251480" imgH="54576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5661025"/>
                        <a:ext cx="6956425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6076" name="Object 12"/>
          <p:cNvGraphicFramePr>
            <a:graphicFrameLocks noChangeAspect="1"/>
          </p:cNvGraphicFramePr>
          <p:nvPr/>
        </p:nvGraphicFramePr>
        <p:xfrm>
          <a:off x="3492500" y="2636838"/>
          <a:ext cx="40830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100" name="Equation" r:id="rId7" imgW="4038480" imgH="520560" progId="Equation.3">
                  <p:embed/>
                </p:oleObj>
              </mc:Choice>
              <mc:Fallback>
                <p:oleObj name="Equation" r:id="rId7" imgW="4038480" imgH="52056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636838"/>
                        <a:ext cx="40830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6077" name="Object 13"/>
          <p:cNvGraphicFramePr>
            <a:graphicFrameLocks noChangeAspect="1"/>
          </p:cNvGraphicFramePr>
          <p:nvPr/>
        </p:nvGraphicFramePr>
        <p:xfrm>
          <a:off x="1547813" y="2781300"/>
          <a:ext cx="12731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101" name="Equation" r:id="rId9" imgW="1257120" imgH="419040" progId="Equation.3">
                  <p:embed/>
                </p:oleObj>
              </mc:Choice>
              <mc:Fallback>
                <p:oleObj name="Equation" r:id="rId9" imgW="1257120" imgH="4190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781300"/>
                        <a:ext cx="12731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جبر توابع و انواع آن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1419225" y="1139825"/>
            <a:ext cx="7239000" cy="56610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اگر قلمرو و برد تابع      اعداد حقيقی باشند آنگاه       را يک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fa-IR" sz="2800" b="0">
                <a:cs typeface="Nazanin" pitchFamily="2" charset="-78"/>
              </a:rPr>
              <a:t>تابع</a:t>
            </a:r>
            <a:r>
              <a:rPr lang="fa-IR" sz="2400" b="0">
                <a:solidFill>
                  <a:srgbClr val="FFFF00"/>
                </a:solidFill>
                <a:cs typeface="Nasim" pitchFamily="2" charset="-78"/>
              </a:rPr>
              <a:t> حقيقی</a:t>
            </a:r>
            <a:r>
              <a:rPr lang="fa-IR" sz="2800" b="0">
                <a:cs typeface="Nazanin" pitchFamily="2" charset="-78"/>
              </a:rPr>
              <a:t> می ناميم .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اگر برد      مجموعة يکانی باشد      را تابع</a:t>
            </a:r>
            <a:r>
              <a:rPr lang="fa-IR" sz="2400" b="0">
                <a:solidFill>
                  <a:srgbClr val="FFFF00"/>
                </a:solidFill>
                <a:cs typeface="Nasim" pitchFamily="2" charset="-78"/>
              </a:rPr>
              <a:t> ثابت</a:t>
            </a:r>
            <a:r>
              <a:rPr lang="fa-IR" sz="2800" b="0">
                <a:cs typeface="Nazanin" pitchFamily="2" charset="-78"/>
              </a:rPr>
              <a:t> مي ناميم .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اگر به ازای هر             داشته باشيم                    تابع       را    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تابع</a:t>
            </a:r>
            <a:r>
              <a:rPr lang="fa-IR" sz="2400" b="0">
                <a:solidFill>
                  <a:srgbClr val="FFFF00"/>
                </a:solidFill>
                <a:cs typeface="Nasim" pitchFamily="2" charset="-78"/>
              </a:rPr>
              <a:t> همانی</a:t>
            </a:r>
            <a:r>
              <a:rPr lang="fa-IR" sz="2800" b="0">
                <a:cs typeface="Nazanin" pitchFamily="2" charset="-78"/>
              </a:rPr>
              <a:t> می ناميم .</a:t>
            </a:r>
          </a:p>
        </p:txBody>
      </p:sp>
      <p:sp>
        <p:nvSpPr>
          <p:cNvPr id="460804" name="Rectangle 4"/>
          <p:cNvSpPr>
            <a:spLocks noChangeArrowheads="1"/>
          </p:cNvSpPr>
          <p:nvPr/>
        </p:nvSpPr>
        <p:spPr bwMode="auto">
          <a:xfrm>
            <a:off x="1619250" y="1270000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460807" name="Object 7"/>
          <p:cNvGraphicFramePr>
            <a:graphicFrameLocks noChangeAspect="1"/>
          </p:cNvGraphicFramePr>
          <p:nvPr/>
        </p:nvGraphicFramePr>
        <p:xfrm>
          <a:off x="6011863" y="2017713"/>
          <a:ext cx="3079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2" name="Equation" r:id="rId3" imgW="304560" imgH="419040" progId="Equation.3">
                  <p:embed/>
                </p:oleObj>
              </mc:Choice>
              <mc:Fallback>
                <p:oleObj name="Equation" r:id="rId3" imgW="304560" imgH="419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017713"/>
                        <a:ext cx="307975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1" name="Object 11"/>
          <p:cNvGraphicFramePr>
            <a:graphicFrameLocks noChangeAspect="1"/>
          </p:cNvGraphicFramePr>
          <p:nvPr/>
        </p:nvGraphicFramePr>
        <p:xfrm>
          <a:off x="2800350" y="2003425"/>
          <a:ext cx="30797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3" name="Equation" r:id="rId5" imgW="304560" imgH="419040" progId="Equation.3">
                  <p:embed/>
                </p:oleObj>
              </mc:Choice>
              <mc:Fallback>
                <p:oleObj name="Equation" r:id="rId5" imgW="304560" imgH="419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2003425"/>
                        <a:ext cx="307975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2" name="Object 12"/>
          <p:cNvGraphicFramePr>
            <a:graphicFrameLocks noChangeAspect="1"/>
          </p:cNvGraphicFramePr>
          <p:nvPr/>
        </p:nvGraphicFramePr>
        <p:xfrm>
          <a:off x="4716463" y="4119563"/>
          <a:ext cx="3079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4" name="Equation" r:id="rId7" imgW="304560" imgH="419040" progId="Equation.3">
                  <p:embed/>
                </p:oleObj>
              </mc:Choice>
              <mc:Fallback>
                <p:oleObj name="Equation" r:id="rId7" imgW="304560" imgH="419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4119563"/>
                        <a:ext cx="307975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3" name="Object 13"/>
          <p:cNvGraphicFramePr>
            <a:graphicFrameLocks noChangeAspect="1"/>
          </p:cNvGraphicFramePr>
          <p:nvPr/>
        </p:nvGraphicFramePr>
        <p:xfrm>
          <a:off x="7394575" y="4119563"/>
          <a:ext cx="3079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5" name="Equation" r:id="rId8" imgW="304560" imgH="419040" progId="Equation.3">
                  <p:embed/>
                </p:oleObj>
              </mc:Choice>
              <mc:Fallback>
                <p:oleObj name="Equation" r:id="rId8" imgW="304560" imgH="4190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4575" y="4119563"/>
                        <a:ext cx="307975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4" name="Object 14"/>
          <p:cNvGraphicFramePr>
            <a:graphicFrameLocks noChangeAspect="1"/>
          </p:cNvGraphicFramePr>
          <p:nvPr/>
        </p:nvGraphicFramePr>
        <p:xfrm>
          <a:off x="5997575" y="5661025"/>
          <a:ext cx="8731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6" name="Equation" r:id="rId9" imgW="863280" imgH="330120" progId="Equation.3">
                  <p:embed/>
                </p:oleObj>
              </mc:Choice>
              <mc:Fallback>
                <p:oleObj name="Equation" r:id="rId9" imgW="863280" imgH="33012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7575" y="5661025"/>
                        <a:ext cx="873125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5" name="Object 15"/>
          <p:cNvGraphicFramePr>
            <a:graphicFrameLocks noChangeAspect="1"/>
          </p:cNvGraphicFramePr>
          <p:nvPr/>
        </p:nvGraphicFramePr>
        <p:xfrm>
          <a:off x="2916238" y="5630863"/>
          <a:ext cx="1411287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7" name="Equation" r:id="rId11" imgW="1396800" imgH="431640" progId="Equation.3">
                  <p:embed/>
                </p:oleObj>
              </mc:Choice>
              <mc:Fallback>
                <p:oleObj name="Equation" r:id="rId11" imgW="1396800" imgH="4316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630863"/>
                        <a:ext cx="1411287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6" name="Object 16"/>
          <p:cNvGraphicFramePr>
            <a:graphicFrameLocks noChangeAspect="1"/>
          </p:cNvGraphicFramePr>
          <p:nvPr/>
        </p:nvGraphicFramePr>
        <p:xfrm>
          <a:off x="1951038" y="5676900"/>
          <a:ext cx="30797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8" name="Equation" r:id="rId13" imgW="304560" imgH="419040" progId="Equation.3">
                  <p:embed/>
                </p:oleObj>
              </mc:Choice>
              <mc:Fallback>
                <p:oleObj name="Equation" r:id="rId13" imgW="304560" imgH="4190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038" y="5676900"/>
                        <a:ext cx="307975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23" name="Rectangle 23"/>
          <p:cNvSpPr>
            <a:spLocks noChangeArrowheads="1"/>
          </p:cNvSpPr>
          <p:nvPr/>
        </p:nvSpPr>
        <p:spPr bwMode="auto">
          <a:xfrm>
            <a:off x="1619250" y="332898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460824" name="Rectangle 24"/>
          <p:cNvSpPr>
            <a:spLocks noChangeArrowheads="1"/>
          </p:cNvSpPr>
          <p:nvPr/>
        </p:nvSpPr>
        <p:spPr bwMode="auto">
          <a:xfrm>
            <a:off x="1619250" y="484028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جبر توابع و انواع آن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524291" name="Text Box 3"/>
          <p:cNvSpPr txBox="1">
            <a:spLocks noChangeArrowheads="1"/>
          </p:cNvSpPr>
          <p:nvPr/>
        </p:nvSpPr>
        <p:spPr bwMode="auto">
          <a:xfrm>
            <a:off x="1419225" y="1168400"/>
            <a:ext cx="7239000" cy="55610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تابع                           را که در آن      و      اعداد حقيقی  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fa-IR" sz="2800" b="0">
                <a:cs typeface="Nazanin" pitchFamily="2" charset="-78"/>
              </a:rPr>
              <a:t>ثابت  هستند تابع</a:t>
            </a:r>
            <a:r>
              <a:rPr lang="fa-IR" sz="2800" b="0">
                <a:solidFill>
                  <a:srgbClr val="FFFF00"/>
                </a:solidFill>
                <a:cs typeface="Nazanin" pitchFamily="2" charset="-78"/>
              </a:rPr>
              <a:t> </a:t>
            </a:r>
            <a:r>
              <a:rPr lang="fa-IR" sz="2400" b="0">
                <a:solidFill>
                  <a:srgbClr val="FFFF00"/>
                </a:solidFill>
                <a:cs typeface="Nasim" pitchFamily="2" charset="-78"/>
              </a:rPr>
              <a:t>خطی</a:t>
            </a:r>
            <a:r>
              <a:rPr lang="fa-IR" sz="2800" b="0">
                <a:cs typeface="Nazanin" pitchFamily="2" charset="-78"/>
              </a:rPr>
              <a:t> می ناميم .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2800" b="0">
                <a:cs typeface="Nazanin" pitchFamily="2" charset="-78"/>
              </a:rPr>
              <a:t>تابع </a:t>
            </a:r>
            <a:r>
              <a:rPr lang="ar-SA" sz="2400" b="0">
                <a:solidFill>
                  <a:srgbClr val="FFFF00"/>
                </a:solidFill>
                <a:cs typeface="Nasim" pitchFamily="2" charset="-78"/>
              </a:rPr>
              <a:t>فاکتوريل</a:t>
            </a:r>
            <a:r>
              <a:rPr lang="ar-SA" sz="2800" b="0">
                <a:cs typeface="Nazanin" pitchFamily="2" charset="-78"/>
              </a:rPr>
              <a:t> تابعی است که قلمرو آن اعداد صحيح نا منفی و  برد آن اعداد طبيعی است و به صورت زير تعريف می شود .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2400" b="0">
                <a:cs typeface="Nazanin" pitchFamily="2" charset="-78"/>
              </a:rPr>
              <a:t> </a:t>
            </a:r>
            <a:endParaRPr lang="fa-IR" sz="2400" b="0">
              <a:cs typeface="Nazanin" pitchFamily="2" charset="-78"/>
            </a:endParaRPr>
          </a:p>
        </p:txBody>
      </p:sp>
      <p:sp>
        <p:nvSpPr>
          <p:cNvPr id="524292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24300" name="Object 12"/>
          <p:cNvGraphicFramePr>
            <a:graphicFrameLocks noChangeAspect="1"/>
          </p:cNvGraphicFramePr>
          <p:nvPr/>
        </p:nvGraphicFramePr>
        <p:xfrm>
          <a:off x="5911850" y="2063750"/>
          <a:ext cx="211613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28" name="Equation" r:id="rId3" imgW="2095200" imgH="431640" progId="Equation.3">
                  <p:embed/>
                </p:oleObj>
              </mc:Choice>
              <mc:Fallback>
                <p:oleObj name="Equation" r:id="rId3" imgW="2095200" imgH="4316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1850" y="2063750"/>
                        <a:ext cx="2116138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4301" name="Object 13"/>
          <p:cNvGraphicFramePr>
            <a:graphicFrameLocks noChangeAspect="1"/>
          </p:cNvGraphicFramePr>
          <p:nvPr/>
        </p:nvGraphicFramePr>
        <p:xfrm>
          <a:off x="4140200" y="2151063"/>
          <a:ext cx="242888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29" name="Equation" r:id="rId5" imgW="241200" imgH="241200" progId="Equation.3">
                  <p:embed/>
                </p:oleObj>
              </mc:Choice>
              <mc:Fallback>
                <p:oleObj name="Equation" r:id="rId5" imgW="241200" imgH="2412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151063"/>
                        <a:ext cx="242888" cy="24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4302" name="Object 14"/>
          <p:cNvGraphicFramePr>
            <a:graphicFrameLocks noChangeAspect="1"/>
          </p:cNvGraphicFramePr>
          <p:nvPr/>
        </p:nvGraphicFramePr>
        <p:xfrm>
          <a:off x="3536950" y="2060575"/>
          <a:ext cx="21748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30" name="Equation" r:id="rId7" imgW="215640" imgH="342720" progId="Equation.3">
                  <p:embed/>
                </p:oleObj>
              </mc:Choice>
              <mc:Fallback>
                <p:oleObj name="Equation" r:id="rId7" imgW="215640" imgH="34272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2060575"/>
                        <a:ext cx="217488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4305" name="Rectangle 17"/>
          <p:cNvSpPr>
            <a:spLocks noChangeArrowheads="1"/>
          </p:cNvSpPr>
          <p:nvPr/>
        </p:nvSpPr>
        <p:spPr bwMode="auto">
          <a:xfrm>
            <a:off x="1619250" y="3357563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24307" name="Object 19"/>
          <p:cNvGraphicFramePr>
            <a:graphicFrameLocks noChangeAspect="1"/>
          </p:cNvGraphicFramePr>
          <p:nvPr/>
        </p:nvGraphicFramePr>
        <p:xfrm>
          <a:off x="1908175" y="5373688"/>
          <a:ext cx="581342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31" name="Equation" r:id="rId9" imgW="5752800" imgH="1028520" progId="Equation.3">
                  <p:embed/>
                </p:oleObj>
              </mc:Choice>
              <mc:Fallback>
                <p:oleObj name="Equation" r:id="rId9" imgW="5752800" imgH="102852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5373688"/>
                        <a:ext cx="5813425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جبر توابع و انواع آن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461827" name="Text Box 3"/>
          <p:cNvSpPr txBox="1">
            <a:spLocks noChangeArrowheads="1"/>
          </p:cNvSpPr>
          <p:nvPr/>
        </p:nvSpPr>
        <p:spPr bwMode="auto">
          <a:xfrm>
            <a:off x="1419225" y="1168400"/>
            <a:ext cx="7239000" cy="55610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 تابع </a:t>
            </a:r>
            <a:r>
              <a:rPr lang="fa-IR" sz="2400" b="0">
                <a:solidFill>
                  <a:srgbClr val="FFFF00"/>
                </a:solidFill>
                <a:cs typeface="Nasim" pitchFamily="2" charset="-78"/>
              </a:rPr>
              <a:t>قدر مطلق</a:t>
            </a:r>
            <a:r>
              <a:rPr lang="fa-IR" sz="2800" b="0">
                <a:cs typeface="Nazanin" pitchFamily="2" charset="-78"/>
              </a:rPr>
              <a:t> با قلمرو      و برد                 با ضابطة زير  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fa-IR" sz="2800" b="0">
                <a:cs typeface="Nazanin" pitchFamily="2" charset="-78"/>
              </a:rPr>
              <a:t>تعريف می شود :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1600" b="0">
              <a:cs typeface="Nazanin" pitchFamily="2" charset="-78"/>
            </a:endParaRPr>
          </a:p>
          <a:p>
            <a:pPr rtl="1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2800" b="0">
                <a:cs typeface="Nazanin" pitchFamily="2" charset="-78"/>
              </a:rPr>
              <a:t>تابع                                                          را که در آن        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   </a:t>
            </a:r>
            <a:r>
              <a:rPr lang="ar-SA" sz="2800" b="0">
                <a:cs typeface="Nazanin" pitchFamily="2" charset="-78"/>
              </a:rPr>
              <a:t>عددی صحيح و نامنفی بوده و       ، . . . ،        اعدادی   حقيقی و               است ، يک تابع </a:t>
            </a:r>
            <a:r>
              <a:rPr lang="ar-SA" sz="2400" b="0">
                <a:solidFill>
                  <a:srgbClr val="FFFF00"/>
                </a:solidFill>
                <a:cs typeface="Nasim" pitchFamily="2" charset="-78"/>
              </a:rPr>
              <a:t>چند جمله ای</a:t>
            </a:r>
            <a:r>
              <a:rPr lang="ar-SA" sz="2800" b="0">
                <a:cs typeface="Nazanin" pitchFamily="2" charset="-78"/>
              </a:rPr>
              <a:t> از درجة        می ناميم .</a:t>
            </a:r>
            <a:endParaRPr lang="fa-IR" sz="2400" b="0">
              <a:cs typeface="Nazanin" pitchFamily="2" charset="-78"/>
            </a:endParaRPr>
          </a:p>
        </p:txBody>
      </p:sp>
      <p:sp>
        <p:nvSpPr>
          <p:cNvPr id="461828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461840" name="Object 16"/>
          <p:cNvGraphicFramePr>
            <a:graphicFrameLocks noChangeAspect="1"/>
          </p:cNvGraphicFramePr>
          <p:nvPr/>
        </p:nvGraphicFramePr>
        <p:xfrm>
          <a:off x="1763713" y="2708275"/>
          <a:ext cx="4233862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02" name="Equation" r:id="rId3" imgW="4190760" imgH="1028520" progId="Equation.3">
                  <p:embed/>
                </p:oleObj>
              </mc:Choice>
              <mc:Fallback>
                <p:oleObj name="Equation" r:id="rId3" imgW="4190760" imgH="102852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708275"/>
                        <a:ext cx="4233862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1" name="Object 17"/>
          <p:cNvGraphicFramePr>
            <a:graphicFrameLocks noChangeAspect="1"/>
          </p:cNvGraphicFramePr>
          <p:nvPr/>
        </p:nvGraphicFramePr>
        <p:xfrm>
          <a:off x="5292725" y="2133600"/>
          <a:ext cx="3206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03" name="Equation" r:id="rId5" imgW="317160" imgH="317160" progId="Equation.3">
                  <p:embed/>
                </p:oleObj>
              </mc:Choice>
              <mc:Fallback>
                <p:oleObj name="Equation" r:id="rId5" imgW="317160" imgH="31716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133600"/>
                        <a:ext cx="320675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2" name="Object 18"/>
          <p:cNvGraphicFramePr>
            <a:graphicFrameLocks noChangeAspect="1"/>
          </p:cNvGraphicFramePr>
          <p:nvPr/>
        </p:nvGraphicFramePr>
        <p:xfrm>
          <a:off x="3290888" y="2090738"/>
          <a:ext cx="12176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04" name="Equation" r:id="rId7" imgW="1206360" imgH="431640" progId="Equation.3">
                  <p:embed/>
                </p:oleObj>
              </mc:Choice>
              <mc:Fallback>
                <p:oleObj name="Equation" r:id="rId7" imgW="1206360" imgH="4316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888" y="2090738"/>
                        <a:ext cx="1217612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844" name="Rectangle 20"/>
          <p:cNvSpPr>
            <a:spLocks noChangeArrowheads="1"/>
          </p:cNvSpPr>
          <p:nvPr/>
        </p:nvSpPr>
        <p:spPr bwMode="auto">
          <a:xfrm>
            <a:off x="1619250" y="3846513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461851" name="Object 27"/>
          <p:cNvGraphicFramePr>
            <a:graphicFrameLocks noChangeAspect="1"/>
          </p:cNvGraphicFramePr>
          <p:nvPr/>
        </p:nvGraphicFramePr>
        <p:xfrm>
          <a:off x="3362325" y="4451350"/>
          <a:ext cx="46958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05" name="Equation" r:id="rId9" imgW="4647960" imgH="583920" progId="Equation.3">
                  <p:embed/>
                </p:oleObj>
              </mc:Choice>
              <mc:Fallback>
                <p:oleObj name="Equation" r:id="rId9" imgW="4647960" imgH="58392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5" y="4451350"/>
                        <a:ext cx="4695825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52" name="Object 28"/>
          <p:cNvGraphicFramePr>
            <a:graphicFrameLocks noChangeAspect="1"/>
          </p:cNvGraphicFramePr>
          <p:nvPr/>
        </p:nvGraphicFramePr>
        <p:xfrm>
          <a:off x="8301038" y="5199063"/>
          <a:ext cx="230187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06" name="Equation" r:id="rId11" imgW="228600" imgH="241200" progId="Equation.3">
                  <p:embed/>
                </p:oleObj>
              </mc:Choice>
              <mc:Fallback>
                <p:oleObj name="Equation" r:id="rId11" imgW="228600" imgH="2412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1038" y="5199063"/>
                        <a:ext cx="230187" cy="24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53" name="Object 29"/>
          <p:cNvGraphicFramePr>
            <a:graphicFrameLocks noChangeAspect="1"/>
          </p:cNvGraphicFramePr>
          <p:nvPr/>
        </p:nvGraphicFramePr>
        <p:xfrm>
          <a:off x="4513263" y="5014913"/>
          <a:ext cx="39687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07" name="Equation" r:id="rId13" imgW="393480" imgH="507960" progId="Equation.3">
                  <p:embed/>
                </p:oleObj>
              </mc:Choice>
              <mc:Fallback>
                <p:oleObj name="Equation" r:id="rId13" imgW="393480" imgH="50796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263" y="5014913"/>
                        <a:ext cx="396875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54" name="Object 30"/>
          <p:cNvGraphicFramePr>
            <a:graphicFrameLocks noChangeAspect="1"/>
          </p:cNvGraphicFramePr>
          <p:nvPr/>
        </p:nvGraphicFramePr>
        <p:xfrm>
          <a:off x="3203575" y="5029200"/>
          <a:ext cx="3968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08" name="Equation" r:id="rId15" imgW="393480" imgH="507960" progId="Equation.3">
                  <p:embed/>
                </p:oleObj>
              </mc:Choice>
              <mc:Fallback>
                <p:oleObj name="Equation" r:id="rId15" imgW="393480" imgH="50796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5029200"/>
                        <a:ext cx="396875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55" name="Object 31"/>
          <p:cNvGraphicFramePr>
            <a:graphicFrameLocks noChangeAspect="1"/>
          </p:cNvGraphicFramePr>
          <p:nvPr/>
        </p:nvGraphicFramePr>
        <p:xfrm>
          <a:off x="6470650" y="5564188"/>
          <a:ext cx="998538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09" name="Equation" r:id="rId17" imgW="990360" imgH="507960" progId="Equation.3">
                  <p:embed/>
                </p:oleObj>
              </mc:Choice>
              <mc:Fallback>
                <p:oleObj name="Equation" r:id="rId17" imgW="990360" imgH="50796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0650" y="5564188"/>
                        <a:ext cx="998538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56" name="Object 32"/>
          <p:cNvGraphicFramePr>
            <a:graphicFrameLocks noChangeAspect="1"/>
          </p:cNvGraphicFramePr>
          <p:nvPr/>
        </p:nvGraphicFramePr>
        <p:xfrm>
          <a:off x="1619250" y="5734050"/>
          <a:ext cx="230188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10" name="Equation" r:id="rId19" imgW="228600" imgH="241200" progId="Equation.3">
                  <p:embed/>
                </p:oleObj>
              </mc:Choice>
              <mc:Fallback>
                <p:oleObj name="Equation" r:id="rId19" imgW="228600" imgH="24120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734050"/>
                        <a:ext cx="230188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جبر توابع و انواع آن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463875" name="Text Box 3"/>
          <p:cNvSpPr txBox="1">
            <a:spLocks noChangeArrowheads="1"/>
          </p:cNvSpPr>
          <p:nvPr/>
        </p:nvSpPr>
        <p:spPr bwMode="auto">
          <a:xfrm>
            <a:off x="1419225" y="1168400"/>
            <a:ext cx="7239000" cy="48482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  </a:t>
            </a:r>
            <a:r>
              <a:rPr lang="ar-SA" sz="2800" b="0">
                <a:cs typeface="Nazanin" pitchFamily="2" charset="-78"/>
              </a:rPr>
              <a:t>اگر يک تابع</a:t>
            </a:r>
            <a:r>
              <a:rPr lang="fa-IR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 را بتوان </a:t>
            </a:r>
            <a:r>
              <a:rPr lang="fa-IR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به صورت خارج</a:t>
            </a:r>
            <a:r>
              <a:rPr lang="fa-IR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 قسمت دو تابع چند</a:t>
            </a:r>
            <a:r>
              <a:rPr lang="fa-IR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جمله ای نوشت آن را يک تابع </a:t>
            </a:r>
            <a:r>
              <a:rPr lang="ar-SA" sz="2400" b="0">
                <a:solidFill>
                  <a:srgbClr val="FFFF00"/>
                </a:solidFill>
                <a:cs typeface="Nasim" pitchFamily="2" charset="-78"/>
              </a:rPr>
              <a:t>گويا </a:t>
            </a:r>
            <a:r>
              <a:rPr lang="ar-SA" sz="2800" b="0">
                <a:cs typeface="Nazanin" pitchFamily="2" charset="-78"/>
              </a:rPr>
              <a:t>مي ناميم . 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تابع </a:t>
            </a:r>
            <a:r>
              <a:rPr lang="fa-IR" sz="2400" b="0">
                <a:solidFill>
                  <a:srgbClr val="FFFF00"/>
                </a:solidFill>
                <a:cs typeface="Nasim" pitchFamily="2" charset="-78"/>
              </a:rPr>
              <a:t>جبری</a:t>
            </a:r>
            <a:r>
              <a:rPr lang="fa-IR" sz="2800" b="0">
                <a:cs typeface="Nazanin" pitchFamily="2" charset="-78"/>
              </a:rPr>
              <a:t> تابعی است که از تعدادی متناهی عمل جبری        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(جمع ، تفريق ، ضرب ، تقسيم ، به توان رساندن و ريشه گرفتن ) 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تابع همانی و تابع ثابت حاصل شده باشد . </a:t>
            </a:r>
          </a:p>
        </p:txBody>
      </p:sp>
      <p:sp>
        <p:nvSpPr>
          <p:cNvPr id="463876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463894" name="Rectangle 22"/>
          <p:cNvSpPr>
            <a:spLocks noChangeArrowheads="1"/>
          </p:cNvSpPr>
          <p:nvPr/>
        </p:nvSpPr>
        <p:spPr bwMode="auto">
          <a:xfrm>
            <a:off x="1620838" y="3357563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762000" y="1476375"/>
            <a:ext cx="7772400" cy="1465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600" dirty="0">
                <a:solidFill>
                  <a:srgbClr val="8285FF"/>
                </a:solidFill>
                <a:latin typeface="Times New Roman" pitchFamily="18" charset="0"/>
                <a:cs typeface="Mitra" pitchFamily="2" charset="-78"/>
              </a:rPr>
              <a:t>بخش اول :  روش ذوزنقه   </a:t>
            </a:r>
            <a:endParaRPr lang="fa-IR" sz="3600" dirty="0">
              <a:solidFill>
                <a:srgbClr val="8285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fa-IR" sz="3600" dirty="0">
                <a:solidFill>
                  <a:srgbClr val="8285FF"/>
                </a:solidFill>
                <a:latin typeface="Times New Roman" pitchFamily="18" charset="0"/>
                <a:cs typeface="Mitra" pitchFamily="2" charset="-78"/>
              </a:rPr>
              <a:t>بخش دوم : روش سيمپسون</a:t>
            </a:r>
            <a:endParaRPr lang="en-US" sz="3600" dirty="0">
              <a:solidFill>
                <a:srgbClr val="8285FF"/>
              </a:solidFill>
              <a:latin typeface="Times New Roman" pitchFamily="18" charset="0"/>
              <a:cs typeface="Mitra" pitchFamily="2" charset="-78"/>
            </a:endParaRPr>
          </a:p>
        </p:txBody>
      </p:sp>
      <p:sp>
        <p:nvSpPr>
          <p:cNvPr id="73735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2419350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1597025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977900" y="339725"/>
            <a:ext cx="77724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tr" pitchFamily="2" charset="-78"/>
              </a:rPr>
              <a:t>فهرست فصل يازدهم ( روشهای عددی )</a:t>
            </a: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tr" pitchFamily="2" charset="-78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 animBg="1"/>
      <p:bldP spid="73736" grpId="0" animBg="1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جبر توابع و انواع آن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464899" name="Text Box 3"/>
          <p:cNvSpPr txBox="1">
            <a:spLocks noChangeArrowheads="1"/>
          </p:cNvSpPr>
          <p:nvPr/>
        </p:nvSpPr>
        <p:spPr bwMode="auto">
          <a:xfrm>
            <a:off x="1419225" y="1168400"/>
            <a:ext cx="7239000" cy="52038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 فرض کنيم      و        در قلمرو       باشند .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الف . تابع     را</a:t>
            </a:r>
            <a:r>
              <a:rPr lang="fa-IR" sz="2400" b="0">
                <a:solidFill>
                  <a:srgbClr val="FFFF00"/>
                </a:solidFill>
                <a:cs typeface="Nasim" pitchFamily="2" charset="-78"/>
              </a:rPr>
              <a:t> زوج</a:t>
            </a:r>
            <a:r>
              <a:rPr lang="fa-IR" sz="2800" b="0">
                <a:cs typeface="Nazanin" pitchFamily="2" charset="-78"/>
              </a:rPr>
              <a:t> گوييم اگر به ازای هر     در قلمرو     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ب . تابع     را </a:t>
            </a:r>
            <a:r>
              <a:rPr lang="fa-IR" sz="2400" b="0">
                <a:solidFill>
                  <a:srgbClr val="FFFF00"/>
                </a:solidFill>
                <a:cs typeface="Nasim" pitchFamily="2" charset="-78"/>
              </a:rPr>
              <a:t>فرد</a:t>
            </a:r>
            <a:r>
              <a:rPr lang="fa-IR" sz="2800" b="0">
                <a:cs typeface="Nazanin" pitchFamily="2" charset="-78"/>
              </a:rPr>
              <a:t> گوييم اگر به ازای هر     در قلمرو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000" b="0">
              <a:cs typeface="Nazanin" pitchFamily="2" charset="-78"/>
            </a:endParaRPr>
          </a:p>
        </p:txBody>
      </p:sp>
      <p:sp>
        <p:nvSpPr>
          <p:cNvPr id="464900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464901" name="Object 5"/>
          <p:cNvGraphicFramePr>
            <a:graphicFrameLocks noChangeAspect="1"/>
          </p:cNvGraphicFramePr>
          <p:nvPr/>
        </p:nvGraphicFramePr>
        <p:xfrm>
          <a:off x="4211638" y="3573463"/>
          <a:ext cx="2297112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67" name="Equation" r:id="rId3" imgW="2273040" imgH="431640" progId="Equation.3">
                  <p:embed/>
                </p:oleObj>
              </mc:Choice>
              <mc:Fallback>
                <p:oleObj name="Equation" r:id="rId3" imgW="227304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3573463"/>
                        <a:ext cx="2297112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02" name="Object 6"/>
          <p:cNvGraphicFramePr>
            <a:graphicFrameLocks noChangeAspect="1"/>
          </p:cNvGraphicFramePr>
          <p:nvPr/>
        </p:nvGraphicFramePr>
        <p:xfrm>
          <a:off x="4138613" y="5076825"/>
          <a:ext cx="2516187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68" name="Equation" r:id="rId5" imgW="2489040" imgH="431640" progId="Equation.3">
                  <p:embed/>
                </p:oleObj>
              </mc:Choice>
              <mc:Fallback>
                <p:oleObj name="Equation" r:id="rId5" imgW="248904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613" y="5076825"/>
                        <a:ext cx="2516187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03" name="Object 7"/>
          <p:cNvGraphicFramePr>
            <a:graphicFrameLocks noChangeAspect="1"/>
          </p:cNvGraphicFramePr>
          <p:nvPr/>
        </p:nvGraphicFramePr>
        <p:xfrm>
          <a:off x="6891338" y="2205038"/>
          <a:ext cx="2317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69" name="Equation" r:id="rId7" imgW="228600" imgH="241200" progId="Equation.3">
                  <p:embed/>
                </p:oleObj>
              </mc:Choice>
              <mc:Fallback>
                <p:oleObj name="Equation" r:id="rId7" imgW="22860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1338" y="2205038"/>
                        <a:ext cx="231775" cy="24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04" name="Object 8"/>
          <p:cNvGraphicFramePr>
            <a:graphicFrameLocks noChangeAspect="1"/>
          </p:cNvGraphicFramePr>
          <p:nvPr/>
        </p:nvGraphicFramePr>
        <p:xfrm>
          <a:off x="7135813" y="2751138"/>
          <a:ext cx="3079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70" name="Equation" r:id="rId9" imgW="304560" imgH="419040" progId="Equation.3">
                  <p:embed/>
                </p:oleObj>
              </mc:Choice>
              <mc:Fallback>
                <p:oleObj name="Equation" r:id="rId9" imgW="30456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5813" y="2751138"/>
                        <a:ext cx="307975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05" name="Object 9"/>
          <p:cNvGraphicFramePr>
            <a:graphicFrameLocks noChangeAspect="1"/>
          </p:cNvGraphicFramePr>
          <p:nvPr/>
        </p:nvGraphicFramePr>
        <p:xfrm>
          <a:off x="6027738" y="2205038"/>
          <a:ext cx="515937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71" name="Equation" r:id="rId11" imgW="507960" imgH="241200" progId="Equation.3">
                  <p:embed/>
                </p:oleObj>
              </mc:Choice>
              <mc:Fallback>
                <p:oleObj name="Equation" r:id="rId11" imgW="507960" imgH="241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738" y="2205038"/>
                        <a:ext cx="515937" cy="24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06" name="Object 10"/>
          <p:cNvGraphicFramePr>
            <a:graphicFrameLocks noChangeAspect="1"/>
          </p:cNvGraphicFramePr>
          <p:nvPr/>
        </p:nvGraphicFramePr>
        <p:xfrm>
          <a:off x="4586288" y="2003425"/>
          <a:ext cx="30797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72" name="Equation" r:id="rId13" imgW="304560" imgH="419040" progId="Equation.3">
                  <p:embed/>
                </p:oleObj>
              </mc:Choice>
              <mc:Fallback>
                <p:oleObj name="Equation" r:id="rId13" imgW="304560" imgH="419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8" y="2003425"/>
                        <a:ext cx="307975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07" name="Object 11"/>
          <p:cNvGraphicFramePr>
            <a:graphicFrameLocks noChangeAspect="1"/>
          </p:cNvGraphicFramePr>
          <p:nvPr/>
        </p:nvGraphicFramePr>
        <p:xfrm>
          <a:off x="2266950" y="2722563"/>
          <a:ext cx="3079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73" name="Equation" r:id="rId15" imgW="304560" imgH="419040" progId="Equation.3">
                  <p:embed/>
                </p:oleObj>
              </mc:Choice>
              <mc:Fallback>
                <p:oleObj name="Equation" r:id="rId15" imgW="304560" imgH="419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2722563"/>
                        <a:ext cx="307975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08" name="Object 12"/>
          <p:cNvGraphicFramePr>
            <a:graphicFrameLocks noChangeAspect="1"/>
          </p:cNvGraphicFramePr>
          <p:nvPr/>
        </p:nvGraphicFramePr>
        <p:xfrm>
          <a:off x="3506788" y="2881313"/>
          <a:ext cx="2317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74" name="Equation" r:id="rId16" imgW="228600" imgH="241200" progId="Equation.3">
                  <p:embed/>
                </p:oleObj>
              </mc:Choice>
              <mc:Fallback>
                <p:oleObj name="Equation" r:id="rId16" imgW="228600" imgH="2412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788" y="2881313"/>
                        <a:ext cx="231775" cy="24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09" name="Object 13"/>
          <p:cNvGraphicFramePr>
            <a:graphicFrameLocks noChangeAspect="1"/>
          </p:cNvGraphicFramePr>
          <p:nvPr/>
        </p:nvGraphicFramePr>
        <p:xfrm>
          <a:off x="3795713" y="4349750"/>
          <a:ext cx="2317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75" name="Equation" r:id="rId18" imgW="228600" imgH="241200" progId="Equation.3">
                  <p:embed/>
                </p:oleObj>
              </mc:Choice>
              <mc:Fallback>
                <p:oleObj name="Equation" r:id="rId18" imgW="228600" imgH="2412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713" y="4349750"/>
                        <a:ext cx="2317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10" name="Object 14"/>
          <p:cNvGraphicFramePr>
            <a:graphicFrameLocks noChangeAspect="1"/>
          </p:cNvGraphicFramePr>
          <p:nvPr/>
        </p:nvGraphicFramePr>
        <p:xfrm>
          <a:off x="7366000" y="4192588"/>
          <a:ext cx="3079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76" name="Equation" r:id="rId20" imgW="304560" imgH="419040" progId="Equation.3">
                  <p:embed/>
                </p:oleObj>
              </mc:Choice>
              <mc:Fallback>
                <p:oleObj name="Equation" r:id="rId20" imgW="304560" imgH="4190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0" y="4192588"/>
                        <a:ext cx="307975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11" name="Object 15"/>
          <p:cNvGraphicFramePr>
            <a:graphicFrameLocks noChangeAspect="1"/>
          </p:cNvGraphicFramePr>
          <p:nvPr/>
        </p:nvGraphicFramePr>
        <p:xfrm>
          <a:off x="2443163" y="4178300"/>
          <a:ext cx="30797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77" name="Equation" r:id="rId21" imgW="304560" imgH="419040" progId="Equation.3">
                  <p:embed/>
                </p:oleObj>
              </mc:Choice>
              <mc:Fallback>
                <p:oleObj name="Equation" r:id="rId21" imgW="304560" imgH="4190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3" y="4178300"/>
                        <a:ext cx="307975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جبر توابع و انواع آن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465923" name="Text Box 3"/>
          <p:cNvSpPr txBox="1">
            <a:spLocks noChangeArrowheads="1"/>
          </p:cNvSpPr>
          <p:nvPr/>
        </p:nvSpPr>
        <p:spPr bwMode="auto">
          <a:xfrm>
            <a:off x="1419225" y="1168400"/>
            <a:ext cx="7239000" cy="55641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 الف . تابع                                            يک تابع زوج است 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زيرا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ب . تابع                                               يک تابع فرد است 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زيرا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200" b="0">
              <a:cs typeface="Nazanin" pitchFamily="2" charset="-78"/>
            </a:endParaRPr>
          </a:p>
        </p:txBody>
      </p:sp>
      <p:sp>
        <p:nvSpPr>
          <p:cNvPr id="465924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465925" name="Object 5"/>
          <p:cNvGraphicFramePr>
            <a:graphicFrameLocks noChangeAspect="1"/>
          </p:cNvGraphicFramePr>
          <p:nvPr/>
        </p:nvGraphicFramePr>
        <p:xfrm>
          <a:off x="1714500" y="5346700"/>
          <a:ext cx="6691313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53" name="Equation" r:id="rId3" imgW="7683480" imgH="1155600" progId="Equation.3">
                  <p:embed/>
                </p:oleObj>
              </mc:Choice>
              <mc:Fallback>
                <p:oleObj name="Equation" r:id="rId3" imgW="7683480" imgH="1155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5346700"/>
                        <a:ext cx="6691313" cy="1014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6" name="Object 6"/>
          <p:cNvGraphicFramePr>
            <a:graphicFrameLocks noChangeAspect="1"/>
          </p:cNvGraphicFramePr>
          <p:nvPr/>
        </p:nvGraphicFramePr>
        <p:xfrm>
          <a:off x="3895725" y="4078288"/>
          <a:ext cx="34258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54" name="Equation" r:id="rId5" imgW="3390840" imgH="520560" progId="Equation.3">
                  <p:embed/>
                </p:oleObj>
              </mc:Choice>
              <mc:Fallback>
                <p:oleObj name="Equation" r:id="rId5" imgW="3390840" imgH="5205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725" y="4078288"/>
                        <a:ext cx="3425825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7" name="Object 7"/>
          <p:cNvGraphicFramePr>
            <a:graphicFrameLocks noChangeAspect="1"/>
          </p:cNvGraphicFramePr>
          <p:nvPr/>
        </p:nvGraphicFramePr>
        <p:xfrm>
          <a:off x="3821113" y="1974850"/>
          <a:ext cx="3271837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55" name="Equation" r:id="rId7" imgW="3225600" imgH="520560" progId="Equation.3">
                  <p:embed/>
                </p:oleObj>
              </mc:Choice>
              <mc:Fallback>
                <p:oleObj name="Equation" r:id="rId7" imgW="3225600" imgH="5205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113" y="1974850"/>
                        <a:ext cx="3271837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2" name="Object 12"/>
          <p:cNvGraphicFramePr>
            <a:graphicFrameLocks noChangeAspect="1"/>
          </p:cNvGraphicFramePr>
          <p:nvPr/>
        </p:nvGraphicFramePr>
        <p:xfrm>
          <a:off x="1590675" y="3370263"/>
          <a:ext cx="68453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56" name="Equation" r:id="rId9" imgW="7810200" imgH="507960" progId="Equation.3">
                  <p:embed/>
                </p:oleObj>
              </mc:Choice>
              <mc:Fallback>
                <p:oleObj name="Equation" r:id="rId9" imgW="7810200" imgH="50796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675" y="3370263"/>
                        <a:ext cx="6845300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جبر توابع و انواع آن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466947" name="Text Box 3"/>
          <p:cNvSpPr txBox="1">
            <a:spLocks noChangeArrowheads="1"/>
          </p:cNvSpPr>
          <p:nvPr/>
        </p:nvSpPr>
        <p:spPr bwMode="auto">
          <a:xfrm>
            <a:off x="1419225" y="1168400"/>
            <a:ext cx="7239000" cy="51276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ج . تابع                                                 نه فرد و نه زوج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fa-IR" sz="2800" b="0">
                <a:cs typeface="Nazanin" pitchFamily="2" charset="-78"/>
              </a:rPr>
              <a:t>است . زيرا :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000" b="0">
                <a:cs typeface="Nazanin" pitchFamily="2" charset="-78"/>
              </a:rPr>
              <a:t> نه برابر           و نه برابر              است پس      نه زوج و </a:t>
            </a:r>
            <a:r>
              <a:rPr lang="en-US" sz="3000" b="0">
                <a:cs typeface="Nazanin" pitchFamily="2" charset="-78"/>
              </a:rPr>
              <a:t>  </a:t>
            </a:r>
            <a:r>
              <a:rPr lang="fa-IR" sz="3000" b="0">
                <a:cs typeface="Nazanin" pitchFamily="2" charset="-78"/>
              </a:rPr>
              <a:t>نه</a:t>
            </a:r>
            <a:r>
              <a:rPr lang="en-US" sz="3000" b="0">
                <a:cs typeface="Nazanin" pitchFamily="2" charset="-78"/>
              </a:rPr>
              <a:t> </a:t>
            </a:r>
            <a:r>
              <a:rPr lang="fa-IR" sz="3000" b="0">
                <a:cs typeface="Nazanin" pitchFamily="2" charset="-78"/>
              </a:rPr>
              <a:t>فرد است . </a:t>
            </a:r>
          </a:p>
        </p:txBody>
      </p:sp>
      <p:sp>
        <p:nvSpPr>
          <p:cNvPr id="466948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466953" name="Object 9"/>
          <p:cNvGraphicFramePr>
            <a:graphicFrameLocks noChangeAspect="1"/>
          </p:cNvGraphicFramePr>
          <p:nvPr/>
        </p:nvGraphicFramePr>
        <p:xfrm>
          <a:off x="3582988" y="1989138"/>
          <a:ext cx="39671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983" name="Equation" r:id="rId3" imgW="3911400" imgH="520560" progId="Equation.3">
                  <p:embed/>
                </p:oleObj>
              </mc:Choice>
              <mc:Fallback>
                <p:oleObj name="Equation" r:id="rId3" imgW="3911400" imgH="5205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2988" y="1989138"/>
                        <a:ext cx="3967162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4" name="Object 10"/>
          <p:cNvGraphicFramePr>
            <a:graphicFrameLocks noChangeAspect="1"/>
          </p:cNvGraphicFramePr>
          <p:nvPr/>
        </p:nvGraphicFramePr>
        <p:xfrm>
          <a:off x="2203450" y="3476625"/>
          <a:ext cx="5681663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984" name="Equation" r:id="rId5" imgW="5600520" imgH="1079280" progId="Equation.3">
                  <p:embed/>
                </p:oleObj>
              </mc:Choice>
              <mc:Fallback>
                <p:oleObj name="Equation" r:id="rId5" imgW="5600520" imgH="10792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3450" y="3476625"/>
                        <a:ext cx="5681663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5" name="Object 11"/>
          <p:cNvGraphicFramePr>
            <a:graphicFrameLocks noChangeAspect="1"/>
          </p:cNvGraphicFramePr>
          <p:nvPr/>
        </p:nvGraphicFramePr>
        <p:xfrm>
          <a:off x="6791325" y="5013325"/>
          <a:ext cx="7604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985" name="Equation" r:id="rId7" imgW="749160" imgH="431640" progId="Equation.3">
                  <p:embed/>
                </p:oleObj>
              </mc:Choice>
              <mc:Fallback>
                <p:oleObj name="Equation" r:id="rId7" imgW="749160" imgH="431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1325" y="5013325"/>
                        <a:ext cx="7604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6" name="Object 12"/>
          <p:cNvGraphicFramePr>
            <a:graphicFrameLocks noChangeAspect="1"/>
          </p:cNvGraphicFramePr>
          <p:nvPr/>
        </p:nvGraphicFramePr>
        <p:xfrm>
          <a:off x="4502150" y="5013325"/>
          <a:ext cx="10445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986" name="Equation" r:id="rId9" imgW="1028520" imgH="431640" progId="Equation.3">
                  <p:embed/>
                </p:oleObj>
              </mc:Choice>
              <mc:Fallback>
                <p:oleObj name="Equation" r:id="rId9" imgW="1028520" imgH="4316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5013325"/>
                        <a:ext cx="104457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7" name="Object 13"/>
          <p:cNvGraphicFramePr>
            <a:graphicFrameLocks noChangeAspect="1"/>
          </p:cNvGraphicFramePr>
          <p:nvPr/>
        </p:nvGraphicFramePr>
        <p:xfrm>
          <a:off x="2874963" y="5041900"/>
          <a:ext cx="23177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987" name="Equation" r:id="rId11" imgW="228600" imgH="342720" progId="Equation.3">
                  <p:embed/>
                </p:oleObj>
              </mc:Choice>
              <mc:Fallback>
                <p:oleObj name="Equation" r:id="rId11" imgW="228600" imgH="34272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4963" y="5041900"/>
                        <a:ext cx="231775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جبر توابع و انواع آن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83363" name="Text Box 3"/>
          <p:cNvSpPr txBox="1">
            <a:spLocks noChangeArrowheads="1"/>
          </p:cNvSpPr>
          <p:nvPr/>
        </p:nvSpPr>
        <p:spPr bwMode="auto">
          <a:xfrm>
            <a:off x="1419225" y="1168400"/>
            <a:ext cx="7239000" cy="50673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نشان دهيد تابع                                          يک تابع فرد است .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000" b="0">
              <a:cs typeface="Nazanin" pitchFamily="2" charset="-78"/>
            </a:endParaRPr>
          </a:p>
        </p:txBody>
      </p:sp>
      <p:sp>
        <p:nvSpPr>
          <p:cNvPr id="783364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83365" name="Object 5"/>
          <p:cNvGraphicFramePr>
            <a:graphicFrameLocks noChangeAspect="1"/>
          </p:cNvGraphicFramePr>
          <p:nvPr/>
        </p:nvGraphicFramePr>
        <p:xfrm>
          <a:off x="1874838" y="3629025"/>
          <a:ext cx="6400800" cy="167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383" name="Equation" r:id="rId3" imgW="6311880" imgH="1638000" progId="Equation.3">
                  <p:embed/>
                </p:oleObj>
              </mc:Choice>
              <mc:Fallback>
                <p:oleObj name="Equation" r:id="rId3" imgW="6311880" imgH="1638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838" y="3629025"/>
                        <a:ext cx="6400800" cy="167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3372" name="Object 12"/>
          <p:cNvGraphicFramePr>
            <a:graphicFrameLocks noChangeAspect="1"/>
          </p:cNvGraphicFramePr>
          <p:nvPr/>
        </p:nvGraphicFramePr>
        <p:xfrm>
          <a:off x="3276600" y="1989138"/>
          <a:ext cx="347662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384" name="Equation" r:id="rId5" imgW="3429000" imgH="545760" progId="Equation.3">
                  <p:embed/>
                </p:oleObj>
              </mc:Choice>
              <mc:Fallback>
                <p:oleObj name="Equation" r:id="rId5" imgW="3429000" imgH="54576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989138"/>
                        <a:ext cx="3476625" cy="55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جبر توابع و انواع آن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467971" name="Text Box 3"/>
          <p:cNvSpPr txBox="1">
            <a:spLocks noChangeArrowheads="1"/>
          </p:cNvSpPr>
          <p:nvPr/>
        </p:nvSpPr>
        <p:spPr bwMode="auto">
          <a:xfrm>
            <a:off x="1419225" y="1168400"/>
            <a:ext cx="7239000" cy="53562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نمودار توابع زوج نسبت به محور     ها متقارن است . 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نمودار توابع فرد نسبت به مبدا متقارن است </a:t>
            </a:r>
            <a:r>
              <a:rPr lang="fa-IR" sz="3000" b="0">
                <a:cs typeface="Nazanin" pitchFamily="2" charset="-78"/>
              </a:rPr>
              <a:t>.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000" b="0">
              <a:cs typeface="Nazanin" pitchFamily="2" charset="-78"/>
            </a:endParaRPr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تذکر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467978" name="Object 10"/>
          <p:cNvGraphicFramePr>
            <a:graphicFrameLocks noChangeAspect="1"/>
          </p:cNvGraphicFramePr>
          <p:nvPr/>
        </p:nvGraphicFramePr>
        <p:xfrm>
          <a:off x="4730750" y="2147888"/>
          <a:ext cx="25717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984" name="Equation" r:id="rId3" imgW="253800" imgH="317160" progId="Equation.3">
                  <p:embed/>
                </p:oleObj>
              </mc:Choice>
              <mc:Fallback>
                <p:oleObj name="Equation" r:id="rId3" imgW="253800" imgH="3171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2147888"/>
                        <a:ext cx="257175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7983" name="Picture 1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63713" y="3716338"/>
            <a:ext cx="6618287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جبر توابع و انواع آن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470019" name="Text Box 3"/>
          <p:cNvSpPr txBox="1">
            <a:spLocks noChangeArrowheads="1"/>
          </p:cNvSpPr>
          <p:nvPr/>
        </p:nvSpPr>
        <p:spPr bwMode="auto">
          <a:xfrm>
            <a:off x="1419225" y="1168400"/>
            <a:ext cx="7239000" cy="52593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در تمرينهای زير معين کنيد که تابع داده شده زوج ، فرد يا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fa-IR" sz="2800" b="0">
                <a:cs typeface="Nazanin" pitchFamily="2" charset="-78"/>
              </a:rPr>
              <a:t>هيچکدام است .</a:t>
            </a:r>
            <a:r>
              <a:rPr lang="fa-IR" sz="2800">
                <a:cs typeface="Nazanin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/>
          </a:p>
        </p:txBody>
      </p:sp>
      <p:sp>
        <p:nvSpPr>
          <p:cNvPr id="470020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تمرين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470023" name="Object 7"/>
          <p:cNvGraphicFramePr>
            <a:graphicFrameLocks noChangeAspect="1"/>
          </p:cNvGraphicFramePr>
          <p:nvPr/>
        </p:nvGraphicFramePr>
        <p:xfrm>
          <a:off x="2708275" y="3327400"/>
          <a:ext cx="4821238" cy="272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029" name="Equation" r:id="rId3" imgW="4762440" imgH="2654280" progId="Equation.3">
                  <p:embed/>
                </p:oleObj>
              </mc:Choice>
              <mc:Fallback>
                <p:oleObj name="Equation" r:id="rId3" imgW="4762440" imgH="26542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5" y="3327400"/>
                        <a:ext cx="4821238" cy="272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جبر توابع و انواع آن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471043" name="Text Box 3"/>
          <p:cNvSpPr txBox="1">
            <a:spLocks noChangeArrowheads="1"/>
          </p:cNvSpPr>
          <p:nvPr/>
        </p:nvSpPr>
        <p:spPr bwMode="auto">
          <a:xfrm>
            <a:off x="1419225" y="1168400"/>
            <a:ext cx="7239000" cy="50879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 dirty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 dirty="0">
                <a:cs typeface="Nazanin" pitchFamily="2" charset="-78"/>
              </a:rPr>
              <a:t> هر تابع را که به خطوط مثلثاتی قوس       بستگی داشته باشد </a:t>
            </a:r>
            <a:r>
              <a:rPr lang="en-US" sz="2800" b="0" dirty="0">
                <a:cs typeface="Nazanin" pitchFamily="2" charset="-78"/>
              </a:rPr>
              <a:t>  </a:t>
            </a:r>
            <a:r>
              <a:rPr lang="fa-IR" sz="2800" b="0" dirty="0">
                <a:cs typeface="Nazanin" pitchFamily="2" charset="-78"/>
              </a:rPr>
              <a:t>تابع</a:t>
            </a:r>
            <a:r>
              <a:rPr lang="fa-IR" sz="2400" b="0" dirty="0">
                <a:solidFill>
                  <a:srgbClr val="FFFF00"/>
                </a:solidFill>
                <a:cs typeface="Nasim" pitchFamily="2" charset="-78"/>
              </a:rPr>
              <a:t> مثلثاتی</a:t>
            </a:r>
            <a:r>
              <a:rPr lang="fa-IR" sz="2800" b="0" dirty="0">
                <a:cs typeface="Nazanin" pitchFamily="2" charset="-78"/>
              </a:rPr>
              <a:t> می گوييم . </a:t>
            </a:r>
            <a:endParaRPr lang="fa-IR" sz="2800" dirty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dirty="0">
                <a:cs typeface="Nazanin" pitchFamily="2" charset="-78"/>
              </a:rPr>
              <a:t> </a:t>
            </a:r>
            <a:r>
              <a:rPr lang="fa-IR" sz="2800" b="0" dirty="0">
                <a:cs typeface="Nazanin" pitchFamily="2" charset="-78"/>
              </a:rPr>
              <a:t>فرض کنيم       و           در قلمرو       باشند . گوييم تابع     </a:t>
            </a:r>
            <a:r>
              <a:rPr lang="en-US" sz="2800" b="0" dirty="0">
                <a:cs typeface="Nazanin" pitchFamily="2" charset="-78"/>
              </a:rPr>
              <a:t> </a:t>
            </a:r>
            <a:r>
              <a:rPr lang="en-US" sz="2400" b="0" dirty="0">
                <a:solidFill>
                  <a:srgbClr val="FFFF00"/>
                </a:solidFill>
                <a:cs typeface="Nasim" pitchFamily="2" charset="-78"/>
              </a:rPr>
              <a:t> </a:t>
            </a:r>
            <a:r>
              <a:rPr lang="fa-IR" sz="2400" b="0" dirty="0">
                <a:solidFill>
                  <a:srgbClr val="FFFF00"/>
                </a:solidFill>
                <a:cs typeface="Nasim" pitchFamily="2" charset="-78"/>
              </a:rPr>
              <a:t>متناوب</a:t>
            </a:r>
            <a:r>
              <a:rPr lang="fa-IR" sz="2800" b="0" dirty="0">
                <a:cs typeface="Nazanin" pitchFamily="2" charset="-78"/>
              </a:rPr>
              <a:t> با </a:t>
            </a:r>
            <a:r>
              <a:rPr lang="fa-IR" sz="2400" b="0" dirty="0">
                <a:solidFill>
                  <a:srgbClr val="FFFF00"/>
                </a:solidFill>
                <a:cs typeface="Nasim" pitchFamily="2" charset="-78"/>
              </a:rPr>
              <a:t>دورة تناوب</a:t>
            </a:r>
            <a:r>
              <a:rPr lang="fa-IR" sz="2800" b="0" dirty="0">
                <a:cs typeface="Nazanin" pitchFamily="2" charset="-78"/>
              </a:rPr>
              <a:t>             است هرگاه     کوچکترين   </a:t>
            </a:r>
            <a:r>
              <a:rPr lang="en-US" sz="2800" b="0" dirty="0">
                <a:cs typeface="Nazanin" pitchFamily="2" charset="-78"/>
              </a:rPr>
              <a:t> </a:t>
            </a:r>
            <a:r>
              <a:rPr lang="fa-IR" sz="2800" b="0" dirty="0">
                <a:cs typeface="Nazanin" pitchFamily="2" charset="-78"/>
              </a:rPr>
              <a:t>عدد</a:t>
            </a:r>
            <a:r>
              <a:rPr lang="en-US" sz="2800" b="0" dirty="0">
                <a:cs typeface="Nazanin" pitchFamily="2" charset="-78"/>
              </a:rPr>
              <a:t> </a:t>
            </a:r>
            <a:r>
              <a:rPr lang="fa-IR" sz="2800" b="0" dirty="0">
                <a:cs typeface="Nazanin" pitchFamily="2" charset="-78"/>
              </a:rPr>
              <a:t>مثبتی باشد که :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dirty="0">
                <a:cs typeface="Nazanin" pitchFamily="2" charset="-78"/>
              </a:rPr>
              <a:t>   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dirty="0"/>
          </a:p>
        </p:txBody>
      </p:sp>
      <p:sp>
        <p:nvSpPr>
          <p:cNvPr id="471044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471045" name="Object 5"/>
          <p:cNvGraphicFramePr>
            <a:graphicFrameLocks noChangeAspect="1"/>
          </p:cNvGraphicFramePr>
          <p:nvPr/>
        </p:nvGraphicFramePr>
        <p:xfrm>
          <a:off x="4111625" y="2190750"/>
          <a:ext cx="2317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3" name="Equation" r:id="rId3" imgW="228600" imgH="241200" progId="Equation.3">
                  <p:embed/>
                </p:oleObj>
              </mc:Choice>
              <mc:Fallback>
                <p:oleObj name="Equation" r:id="rId3" imgW="22860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25" y="2190750"/>
                        <a:ext cx="2317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46" name="Object 6"/>
          <p:cNvGraphicFramePr>
            <a:graphicFrameLocks noChangeAspect="1"/>
          </p:cNvGraphicFramePr>
          <p:nvPr/>
        </p:nvGraphicFramePr>
        <p:xfrm>
          <a:off x="5795963" y="3500438"/>
          <a:ext cx="7080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4" name="Equation" r:id="rId5" imgW="698400" imgH="279360" progId="Equation.3">
                  <p:embed/>
                </p:oleObj>
              </mc:Choice>
              <mc:Fallback>
                <p:oleObj name="Equation" r:id="rId5" imgW="698400" imgH="2793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500438"/>
                        <a:ext cx="708025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47" name="Object 7"/>
          <p:cNvGraphicFramePr>
            <a:graphicFrameLocks noChangeAspect="1"/>
          </p:cNvGraphicFramePr>
          <p:nvPr/>
        </p:nvGraphicFramePr>
        <p:xfrm>
          <a:off x="6891338" y="3529013"/>
          <a:ext cx="2317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5" name="Equation" r:id="rId7" imgW="228600" imgH="241200" progId="Equation.3">
                  <p:embed/>
                </p:oleObj>
              </mc:Choice>
              <mc:Fallback>
                <p:oleObj name="Equation" r:id="rId7" imgW="22860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1338" y="3529013"/>
                        <a:ext cx="231775" cy="24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48" name="Object 8"/>
          <p:cNvGraphicFramePr>
            <a:graphicFrameLocks noChangeAspect="1"/>
          </p:cNvGraphicFramePr>
          <p:nvPr/>
        </p:nvGraphicFramePr>
        <p:xfrm>
          <a:off x="4283075" y="3386138"/>
          <a:ext cx="3079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6" name="Equation" r:id="rId9" imgW="304560" imgH="419040" progId="Equation.3">
                  <p:embed/>
                </p:oleObj>
              </mc:Choice>
              <mc:Fallback>
                <p:oleObj name="Equation" r:id="rId9" imgW="30456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075" y="3386138"/>
                        <a:ext cx="307975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49" name="Object 9"/>
          <p:cNvGraphicFramePr>
            <a:graphicFrameLocks noChangeAspect="1"/>
          </p:cNvGraphicFramePr>
          <p:nvPr/>
        </p:nvGraphicFramePr>
        <p:xfrm>
          <a:off x="1778000" y="3357563"/>
          <a:ext cx="3079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7" name="Equation" r:id="rId11" imgW="304560" imgH="419040" progId="Equation.3">
                  <p:embed/>
                </p:oleObj>
              </mc:Choice>
              <mc:Fallback>
                <p:oleObj name="Equation" r:id="rId11" imgW="304560" imgH="419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3357563"/>
                        <a:ext cx="307975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151561"/>
              </p:ext>
            </p:extLst>
          </p:nvPr>
        </p:nvGraphicFramePr>
        <p:xfrm>
          <a:off x="3687764" y="4194464"/>
          <a:ext cx="7350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8" name="Equation" r:id="rId13" imgW="723600" imgH="330120" progId="Equation.3">
                  <p:embed/>
                </p:oleObj>
              </mc:Choice>
              <mc:Fallback>
                <p:oleObj name="Equation" r:id="rId13" imgW="723600" imgH="33012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764" y="4194464"/>
                        <a:ext cx="735012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058982"/>
              </p:ext>
            </p:extLst>
          </p:nvPr>
        </p:nvGraphicFramePr>
        <p:xfrm>
          <a:off x="2008187" y="4194464"/>
          <a:ext cx="155575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9" name="Equation" r:id="rId15" imgW="152280" imgH="279360" progId="Equation.3">
                  <p:embed/>
                </p:oleObj>
              </mc:Choice>
              <mc:Fallback>
                <p:oleObj name="Equation" r:id="rId15" imgW="152280" imgH="27936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187" y="4194464"/>
                        <a:ext cx="155575" cy="28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52" name="Object 12"/>
          <p:cNvGraphicFramePr>
            <a:graphicFrameLocks noChangeAspect="1"/>
          </p:cNvGraphicFramePr>
          <p:nvPr/>
        </p:nvGraphicFramePr>
        <p:xfrm>
          <a:off x="3779838" y="5365750"/>
          <a:ext cx="25019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0" name="Equation" r:id="rId17" imgW="2463480" imgH="431640" progId="Equation.3">
                  <p:embed/>
                </p:oleObj>
              </mc:Choice>
              <mc:Fallback>
                <p:oleObj name="Equation" r:id="rId17" imgW="2463480" imgH="4316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5365750"/>
                        <a:ext cx="2501900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جبر توابع و انواع آن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472067" name="Text Box 3"/>
          <p:cNvSpPr txBox="1">
            <a:spLocks noChangeArrowheads="1"/>
          </p:cNvSpPr>
          <p:nvPr/>
        </p:nvSpPr>
        <p:spPr bwMode="auto">
          <a:xfrm>
            <a:off x="1419225" y="1168400"/>
            <a:ext cx="7239000" cy="48656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4000" b="0">
                <a:solidFill>
                  <a:srgbClr val="FD9483"/>
                </a:solidFill>
                <a:cs typeface="Nazanin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4000" b="0">
              <a:solidFill>
                <a:srgbClr val="FD9483"/>
              </a:solidFill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4000" b="0">
              <a:solidFill>
                <a:srgbClr val="FD9483"/>
              </a:solidFill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4000" b="0">
              <a:solidFill>
                <a:srgbClr val="FD9483"/>
              </a:solidFill>
              <a:cs typeface="Nazanin" pitchFamily="2" charset="-78"/>
            </a:endParaRPr>
          </a:p>
        </p:txBody>
      </p:sp>
      <p:sp>
        <p:nvSpPr>
          <p:cNvPr id="472068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pic>
        <p:nvPicPr>
          <p:cNvPr id="472078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5050" y="2781300"/>
            <a:ext cx="5362575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ChangeArrowheads="1"/>
          </p:cNvSpPr>
          <p:nvPr/>
        </p:nvSpPr>
        <p:spPr bwMode="auto">
          <a:xfrm>
            <a:off x="1905000" y="2286000"/>
            <a:ext cx="72390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73091" name="Rectangle 3"/>
          <p:cNvSpPr>
            <a:spLocks noChangeArrowheads="1"/>
          </p:cNvSpPr>
          <p:nvPr/>
        </p:nvSpPr>
        <p:spPr bwMode="auto">
          <a:xfrm>
            <a:off x="1295400" y="1066800"/>
            <a:ext cx="7543800" cy="502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فصل</a:t>
            </a:r>
            <a:r>
              <a:rPr lang="ar-SA" sz="13000" b="0">
                <a:solidFill>
                  <a:schemeClr val="bg1"/>
                </a:solidFill>
                <a:latin typeface="Arial" charset="0"/>
                <a:cs typeface="mamran" pitchFamily="10" charset="-78"/>
              </a:rPr>
              <a:t>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چهارم</a:t>
            </a:r>
          </a:p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بخش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ششم </a:t>
            </a:r>
          </a:p>
        </p:txBody>
      </p:sp>
    </p:spTree>
  </p:cSld>
  <p:clrMapOvr>
    <a:masterClrMapping/>
  </p:clrMapOvr>
  <p:transition spd="med">
    <p:wheel spokes="8"/>
  </p:transition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474115" name="Text Box 3"/>
          <p:cNvSpPr txBox="1">
            <a:spLocks noChangeArrowheads="1"/>
          </p:cNvSpPr>
          <p:nvPr/>
        </p:nvSpPr>
        <p:spPr bwMode="auto">
          <a:xfrm>
            <a:off x="1419225" y="1168400"/>
            <a:ext cx="7239000" cy="49196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تابع                    را </a:t>
            </a:r>
            <a:r>
              <a:rPr lang="fa-IR" sz="2400" b="0">
                <a:solidFill>
                  <a:srgbClr val="FFFF00"/>
                </a:solidFill>
                <a:cs typeface="Nasim" pitchFamily="2" charset="-78"/>
              </a:rPr>
              <a:t>يک به يک</a:t>
            </a:r>
            <a:r>
              <a:rPr lang="fa-IR" sz="2800" b="0">
                <a:cs typeface="Nazanin" pitchFamily="2" charset="-78"/>
              </a:rPr>
              <a:t> گوييم هرگاه به ازای هر  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fa-IR" sz="2800" b="0">
                <a:cs typeface="Nazanin" pitchFamily="2" charset="-78"/>
              </a:rPr>
              <a:t>  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fa-IR" sz="2800" b="0">
                <a:cs typeface="Nazanin" pitchFamily="2" charset="-78"/>
              </a:rPr>
              <a:t>                  داشته باشيم :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به عبارت ديگر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>
              <a:cs typeface="Nazanin" pitchFamily="2" charset="-78"/>
            </a:endParaRPr>
          </a:p>
        </p:txBody>
      </p:sp>
      <p:sp>
        <p:nvSpPr>
          <p:cNvPr id="474116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474117" name="Object 5"/>
          <p:cNvGraphicFramePr>
            <a:graphicFrameLocks noChangeAspect="1"/>
          </p:cNvGraphicFramePr>
          <p:nvPr/>
        </p:nvGraphicFramePr>
        <p:xfrm>
          <a:off x="6443663" y="2133600"/>
          <a:ext cx="15859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41" name="Equation" r:id="rId3" imgW="1562040" imgH="419040" progId="Equation.3">
                  <p:embed/>
                </p:oleObj>
              </mc:Choice>
              <mc:Fallback>
                <p:oleObj name="Equation" r:id="rId3" imgW="156204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2133600"/>
                        <a:ext cx="158591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4118" name="Object 6"/>
          <p:cNvGraphicFramePr>
            <a:graphicFrameLocks noChangeAspect="1"/>
          </p:cNvGraphicFramePr>
          <p:nvPr/>
        </p:nvGraphicFramePr>
        <p:xfrm>
          <a:off x="6975475" y="2676525"/>
          <a:ext cx="154781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42" name="Equation" r:id="rId5" imgW="1523880" imgH="507960" progId="Equation.3">
                  <p:embed/>
                </p:oleObj>
              </mc:Choice>
              <mc:Fallback>
                <p:oleObj name="Equation" r:id="rId5" imgW="1523880" imgH="5079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5475" y="2676525"/>
                        <a:ext cx="1547813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4119" name="Object 7"/>
          <p:cNvGraphicFramePr>
            <a:graphicFrameLocks noChangeAspect="1"/>
          </p:cNvGraphicFramePr>
          <p:nvPr/>
        </p:nvGraphicFramePr>
        <p:xfrm>
          <a:off x="3132138" y="3429000"/>
          <a:ext cx="406241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43" name="Equation" r:id="rId7" imgW="4000320" imgH="507960" progId="Equation.3">
                  <p:embed/>
                </p:oleObj>
              </mc:Choice>
              <mc:Fallback>
                <p:oleObj name="Equation" r:id="rId7" imgW="4000320" imgH="5079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3429000"/>
                        <a:ext cx="4062412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4120" name="Object 8"/>
          <p:cNvGraphicFramePr>
            <a:graphicFrameLocks noChangeAspect="1"/>
          </p:cNvGraphicFramePr>
          <p:nvPr/>
        </p:nvGraphicFramePr>
        <p:xfrm>
          <a:off x="3132138" y="5013325"/>
          <a:ext cx="410051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44" name="Equation" r:id="rId9" imgW="4038480" imgH="507960" progId="Equation.3">
                  <p:embed/>
                </p:oleObj>
              </mc:Choice>
              <mc:Fallback>
                <p:oleObj name="Equation" r:id="rId9" imgW="4038480" imgH="5079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5013325"/>
                        <a:ext cx="4100512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4064000"/>
            <a:ext cx="685800" cy="455613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762000" y="1476375"/>
            <a:ext cx="7772400" cy="3113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600">
                <a:solidFill>
                  <a:srgbClr val="8285FF"/>
                </a:solidFill>
                <a:latin typeface="Times New Roman" pitchFamily="18" charset="0"/>
                <a:cs typeface="Mitra" pitchFamily="2" charset="-78"/>
              </a:rPr>
              <a:t>بخش اول :  تعريف انتگرال ناسره  </a:t>
            </a: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rgbClr val="8285FF"/>
                </a:solidFill>
                <a:latin typeface="Times New Roman" pitchFamily="18" charset="0"/>
                <a:cs typeface="Mitra" pitchFamily="2" charset="-78"/>
              </a:rPr>
              <a:t>بخش دوم : انتگرال ناسرة ردة اول </a:t>
            </a: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rgbClr val="8285FF"/>
                </a:solidFill>
                <a:latin typeface="Times New Roman" pitchFamily="18" charset="0"/>
                <a:cs typeface="Mitra" pitchFamily="2" charset="-78"/>
              </a:rPr>
              <a:t>بخش سوم :  انتگرال ناسرة ردة دوم   </a:t>
            </a: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rgbClr val="8285FF"/>
                </a:solidFill>
                <a:latin typeface="Times New Roman" pitchFamily="18" charset="0"/>
                <a:cs typeface="Mitra" pitchFamily="2" charset="-78"/>
              </a:rPr>
              <a:t>بخش چهارم : تعيين نوع انتگرال ناسره</a:t>
            </a:r>
            <a:endParaRPr lang="en-US" sz="3600">
              <a:solidFill>
                <a:srgbClr val="8285FF"/>
              </a:solidFill>
              <a:latin typeface="Times New Roman" pitchFamily="18" charset="0"/>
              <a:cs typeface="Mitra" pitchFamily="2" charset="-78"/>
            </a:endParaRPr>
          </a:p>
        </p:txBody>
      </p:sp>
      <p:sp>
        <p:nvSpPr>
          <p:cNvPr id="6759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3257550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2419350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1597025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977900" y="339725"/>
            <a:ext cx="77724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tr" pitchFamily="2" charset="-78"/>
              </a:rPr>
              <a:t>فهرست فصل دوازدهم ( انتگرالهای ناسره )</a:t>
            </a: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tr" pitchFamily="2" charset="-78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nimBg="1"/>
      <p:bldP spid="67590" grpId="0" animBg="1"/>
      <p:bldP spid="67591" grpId="0" animBg="1"/>
      <p:bldP spid="67592" grpId="0" animBg="1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501763" name="Text Box 3"/>
          <p:cNvSpPr txBox="1">
            <a:spLocks noChangeArrowheads="1"/>
          </p:cNvSpPr>
          <p:nvPr/>
        </p:nvSpPr>
        <p:spPr bwMode="auto">
          <a:xfrm>
            <a:off x="1419225" y="1168400"/>
            <a:ext cx="7239000" cy="4292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تابع                    با ضابطة                          يک به يک  است زيرا به ازای هر      و       از      داريم :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</p:txBody>
      </p:sp>
      <p:sp>
        <p:nvSpPr>
          <p:cNvPr id="501764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01765" name="Object 5"/>
          <p:cNvGraphicFramePr>
            <a:graphicFrameLocks noChangeAspect="1"/>
          </p:cNvGraphicFramePr>
          <p:nvPr/>
        </p:nvGraphicFramePr>
        <p:xfrm>
          <a:off x="6418263" y="2133600"/>
          <a:ext cx="16367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0" name="Equation" r:id="rId3" imgW="1612800" imgH="419040" progId="Equation.3">
                  <p:embed/>
                </p:oleObj>
              </mc:Choice>
              <mc:Fallback>
                <p:oleObj name="Equation" r:id="rId3" imgW="161280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8263" y="2133600"/>
                        <a:ext cx="163671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70" name="Object 10"/>
          <p:cNvGraphicFramePr>
            <a:graphicFrameLocks noChangeAspect="1"/>
          </p:cNvGraphicFramePr>
          <p:nvPr/>
        </p:nvGraphicFramePr>
        <p:xfrm>
          <a:off x="3257550" y="1989138"/>
          <a:ext cx="20764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1" name="Equation" r:id="rId5" imgW="2044440" imgH="520560" progId="Equation.3">
                  <p:embed/>
                </p:oleObj>
              </mc:Choice>
              <mc:Fallback>
                <p:oleObj name="Equation" r:id="rId5" imgW="2044440" imgH="5205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1989138"/>
                        <a:ext cx="20764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71" name="Object 11"/>
          <p:cNvGraphicFramePr>
            <a:graphicFrameLocks noChangeAspect="1"/>
          </p:cNvGraphicFramePr>
          <p:nvPr/>
        </p:nvGraphicFramePr>
        <p:xfrm>
          <a:off x="2484438" y="3284538"/>
          <a:ext cx="5081587" cy="196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2" name="Equation" r:id="rId7" imgW="5003640" imgH="1917360" progId="Equation.3">
                  <p:embed/>
                </p:oleObj>
              </mc:Choice>
              <mc:Fallback>
                <p:oleObj name="Equation" r:id="rId7" imgW="5003640" imgH="191736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3284538"/>
                        <a:ext cx="5081587" cy="196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73" name="Object 13"/>
          <p:cNvGraphicFramePr>
            <a:graphicFrameLocks noChangeAspect="1"/>
          </p:cNvGraphicFramePr>
          <p:nvPr/>
        </p:nvGraphicFramePr>
        <p:xfrm>
          <a:off x="5292725" y="2708275"/>
          <a:ext cx="11096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3" name="Equation" r:id="rId9" imgW="1091880" imgH="444240" progId="Equation.3">
                  <p:embed/>
                </p:oleObj>
              </mc:Choice>
              <mc:Fallback>
                <p:oleObj name="Equation" r:id="rId9" imgW="1091880" imgH="4442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708275"/>
                        <a:ext cx="1109663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74" name="Object 14"/>
          <p:cNvGraphicFramePr>
            <a:graphicFrameLocks noChangeAspect="1"/>
          </p:cNvGraphicFramePr>
          <p:nvPr/>
        </p:nvGraphicFramePr>
        <p:xfrm>
          <a:off x="4572000" y="2781300"/>
          <a:ext cx="322263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4" name="Equation" r:id="rId11" imgW="317160" imgH="317160" progId="Equation.3">
                  <p:embed/>
                </p:oleObj>
              </mc:Choice>
              <mc:Fallback>
                <p:oleObj name="Equation" r:id="rId11" imgW="317160" imgH="31716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781300"/>
                        <a:ext cx="322263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502787" name="Text Box 3"/>
          <p:cNvSpPr txBox="1">
            <a:spLocks noChangeArrowheads="1"/>
          </p:cNvSpPr>
          <p:nvPr/>
        </p:nvSpPr>
        <p:spPr bwMode="auto">
          <a:xfrm>
            <a:off x="1419225" y="1168400"/>
            <a:ext cx="7239000" cy="4292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تابع                    با ضابطة                          يک به يک 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fa-IR" sz="2800" b="0">
                <a:cs typeface="Nazanin" pitchFamily="2" charset="-78"/>
              </a:rPr>
              <a:t>نيست زيرا :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ولی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</p:txBody>
      </p:sp>
      <p:sp>
        <p:nvSpPr>
          <p:cNvPr id="502788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02789" name="Object 5"/>
          <p:cNvGraphicFramePr>
            <a:graphicFrameLocks noChangeAspect="1"/>
          </p:cNvGraphicFramePr>
          <p:nvPr/>
        </p:nvGraphicFramePr>
        <p:xfrm>
          <a:off x="6430963" y="2139950"/>
          <a:ext cx="161131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08" name="Equation" r:id="rId3" imgW="1587240" imgH="406080" progId="Equation.3">
                  <p:embed/>
                </p:oleObj>
              </mc:Choice>
              <mc:Fallback>
                <p:oleObj name="Equation" r:id="rId3" imgW="1587240" imgH="4060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0963" y="2139950"/>
                        <a:ext cx="1611312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791" name="Object 7"/>
          <p:cNvGraphicFramePr>
            <a:graphicFrameLocks noChangeAspect="1"/>
          </p:cNvGraphicFramePr>
          <p:nvPr/>
        </p:nvGraphicFramePr>
        <p:xfrm>
          <a:off x="3263900" y="1989138"/>
          <a:ext cx="20637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09" name="Equation" r:id="rId5" imgW="2031840" imgH="520560" progId="Equation.3">
                  <p:embed/>
                </p:oleObj>
              </mc:Choice>
              <mc:Fallback>
                <p:oleObj name="Equation" r:id="rId5" imgW="2031840" imgH="5205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1989138"/>
                        <a:ext cx="20637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792" name="Object 8"/>
          <p:cNvGraphicFramePr>
            <a:graphicFrameLocks noChangeAspect="1"/>
          </p:cNvGraphicFramePr>
          <p:nvPr/>
        </p:nvGraphicFramePr>
        <p:xfrm>
          <a:off x="3851275" y="3573463"/>
          <a:ext cx="2257425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10" name="Equation" r:id="rId7" imgW="2222280" imgH="1574640" progId="Equation.3">
                  <p:embed/>
                </p:oleObj>
              </mc:Choice>
              <mc:Fallback>
                <p:oleObj name="Equation" r:id="rId7" imgW="2222280" imgH="1574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573463"/>
                        <a:ext cx="2257425" cy="160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506883" name="Text Box 3"/>
          <p:cNvSpPr txBox="1">
            <a:spLocks noChangeArrowheads="1"/>
          </p:cNvSpPr>
          <p:nvPr/>
        </p:nvSpPr>
        <p:spPr bwMode="auto">
          <a:xfrm>
            <a:off x="1419225" y="1168400"/>
            <a:ext cx="7239000" cy="55753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از روی نمودار تابع می توان يک به يک بودن آن را بررسی کرد :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fa-IR" sz="2800" b="0">
                <a:cs typeface="Nazanin" pitchFamily="2" charset="-78"/>
              </a:rPr>
              <a:t>اگر هر خط افقی             نمودار تابع را حداکثر در يک نقطه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    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قطع کند تابع تابع يک به يک است در غير اين صورت يک به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fa-IR" sz="2800" b="0">
                <a:cs typeface="Nazanin" pitchFamily="2" charset="-78"/>
              </a:rPr>
              <a:t>يک نيست .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</a:t>
            </a:r>
          </a:p>
        </p:txBody>
      </p:sp>
      <p:sp>
        <p:nvSpPr>
          <p:cNvPr id="506884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تشخيص يک به يک بودن با توجه به نمودار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06888" name="Object 8"/>
          <p:cNvGraphicFramePr>
            <a:graphicFrameLocks noChangeAspect="1"/>
          </p:cNvGraphicFramePr>
          <p:nvPr/>
        </p:nvGraphicFramePr>
        <p:xfrm>
          <a:off x="5724525" y="2781300"/>
          <a:ext cx="85090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894" name="Equation" r:id="rId3" imgW="838080" imgH="317160" progId="Equation.3">
                  <p:embed/>
                </p:oleObj>
              </mc:Choice>
              <mc:Fallback>
                <p:oleObj name="Equation" r:id="rId3" imgW="838080" imgH="3171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2781300"/>
                        <a:ext cx="850900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6894" name="Picture 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55875" y="4462463"/>
            <a:ext cx="4819650" cy="1990725"/>
          </a:xfrm>
          <a:prstGeom prst="rect">
            <a:avLst/>
          </a:prstGeom>
          <a:noFill/>
        </p:spPr>
      </p:pic>
      <p:sp>
        <p:nvSpPr>
          <p:cNvPr id="506895" name="Line 15"/>
          <p:cNvSpPr>
            <a:spLocks noChangeShapeType="1"/>
          </p:cNvSpPr>
          <p:nvPr/>
        </p:nvSpPr>
        <p:spPr bwMode="auto">
          <a:xfrm>
            <a:off x="5076825" y="5157788"/>
            <a:ext cx="2303463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6896" name="AutoShape 16"/>
          <p:cNvSpPr>
            <a:spLocks noChangeArrowheads="1"/>
          </p:cNvSpPr>
          <p:nvPr/>
        </p:nvSpPr>
        <p:spPr bwMode="auto">
          <a:xfrm>
            <a:off x="5307013" y="5081588"/>
            <a:ext cx="133350" cy="13335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6897" name="AutoShape 17"/>
          <p:cNvSpPr>
            <a:spLocks noChangeArrowheads="1"/>
          </p:cNvSpPr>
          <p:nvPr/>
        </p:nvSpPr>
        <p:spPr bwMode="auto">
          <a:xfrm>
            <a:off x="6699250" y="5081588"/>
            <a:ext cx="133350" cy="13335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6898" name="Line 18"/>
          <p:cNvSpPr>
            <a:spLocks noChangeShapeType="1"/>
          </p:cNvSpPr>
          <p:nvPr/>
        </p:nvSpPr>
        <p:spPr bwMode="auto">
          <a:xfrm>
            <a:off x="2987675" y="4868863"/>
            <a:ext cx="1728788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6899" name="Line 19"/>
          <p:cNvSpPr>
            <a:spLocks noChangeShapeType="1"/>
          </p:cNvSpPr>
          <p:nvPr/>
        </p:nvSpPr>
        <p:spPr bwMode="auto">
          <a:xfrm>
            <a:off x="2987675" y="5084763"/>
            <a:ext cx="1728788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6900" name="Line 20"/>
          <p:cNvSpPr>
            <a:spLocks noChangeShapeType="1"/>
          </p:cNvSpPr>
          <p:nvPr/>
        </p:nvSpPr>
        <p:spPr bwMode="auto">
          <a:xfrm>
            <a:off x="2987675" y="5589588"/>
            <a:ext cx="1728788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6901" name="Line 21"/>
          <p:cNvSpPr>
            <a:spLocks noChangeShapeType="1"/>
          </p:cNvSpPr>
          <p:nvPr/>
        </p:nvSpPr>
        <p:spPr bwMode="auto">
          <a:xfrm>
            <a:off x="2987675" y="5805488"/>
            <a:ext cx="1728788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6902" name="Line 22"/>
          <p:cNvSpPr>
            <a:spLocks noChangeShapeType="1"/>
          </p:cNvSpPr>
          <p:nvPr/>
        </p:nvSpPr>
        <p:spPr bwMode="auto">
          <a:xfrm>
            <a:off x="2843213" y="6021388"/>
            <a:ext cx="1728787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0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0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95" grpId="0" animBg="1"/>
      <p:bldP spid="506896" grpId="0" animBg="1"/>
      <p:bldP spid="506897" grpId="0" animBg="1"/>
      <p:bldP spid="506898" grpId="0" animBg="1"/>
      <p:bldP spid="506899" grpId="0" animBg="1"/>
      <p:bldP spid="506900" grpId="0" animBg="1"/>
      <p:bldP spid="506901" grpId="0" animBg="1"/>
      <p:bldP spid="506902" grpId="0" animBg="1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85411" name="Text Box 3"/>
          <p:cNvSpPr txBox="1">
            <a:spLocks noChangeArrowheads="1"/>
          </p:cNvSpPr>
          <p:nvPr/>
        </p:nvSpPr>
        <p:spPr bwMode="auto">
          <a:xfrm>
            <a:off x="1419225" y="1168400"/>
            <a:ext cx="7239000" cy="5105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کداميک از توابع زير يک به يک است ؟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</p:txBody>
      </p:sp>
      <p:sp>
        <p:nvSpPr>
          <p:cNvPr id="785412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تمرين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85413" name="Object 5"/>
          <p:cNvGraphicFramePr>
            <a:graphicFrameLocks noChangeAspect="1"/>
          </p:cNvGraphicFramePr>
          <p:nvPr/>
        </p:nvGraphicFramePr>
        <p:xfrm>
          <a:off x="2611438" y="2505075"/>
          <a:ext cx="5903912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419" name="Equation" r:id="rId3" imgW="5816520" imgH="3441600" progId="Equation.3">
                  <p:embed/>
                </p:oleObj>
              </mc:Choice>
              <mc:Fallback>
                <p:oleObj name="Equation" r:id="rId3" imgW="5816520" imgH="3441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1438" y="2505075"/>
                        <a:ext cx="5903912" cy="352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508931" name="Text Box 3"/>
          <p:cNvSpPr txBox="1">
            <a:spLocks noChangeArrowheads="1"/>
          </p:cNvSpPr>
          <p:nvPr/>
        </p:nvSpPr>
        <p:spPr bwMode="auto">
          <a:xfrm>
            <a:off x="1419225" y="1168400"/>
            <a:ext cx="7239000" cy="5105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</p:txBody>
      </p:sp>
      <p:sp>
        <p:nvSpPr>
          <p:cNvPr id="508932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ادامة تمرين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08933" name="Object 5"/>
          <p:cNvGraphicFramePr>
            <a:graphicFrameLocks noChangeAspect="1"/>
          </p:cNvGraphicFramePr>
          <p:nvPr/>
        </p:nvGraphicFramePr>
        <p:xfrm>
          <a:off x="1835150" y="2476500"/>
          <a:ext cx="6626225" cy="282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939" name="Equation" r:id="rId3" imgW="6527520" imgH="2755800" progId="Equation.3">
                  <p:embed/>
                </p:oleObj>
              </mc:Choice>
              <mc:Fallback>
                <p:oleObj name="Equation" r:id="rId3" imgW="6527520" imgH="2755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476500"/>
                        <a:ext cx="6626225" cy="282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510979" name="Text Box 3"/>
          <p:cNvSpPr txBox="1">
            <a:spLocks noChangeArrowheads="1"/>
          </p:cNvSpPr>
          <p:nvPr/>
        </p:nvSpPr>
        <p:spPr bwMode="auto">
          <a:xfrm>
            <a:off x="1419225" y="1168400"/>
            <a:ext cx="7239000" cy="49196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تابع                    را </a:t>
            </a:r>
            <a:r>
              <a:rPr lang="fa-IR" sz="2000" b="0">
                <a:solidFill>
                  <a:srgbClr val="FFFF00"/>
                </a:solidFill>
                <a:cs typeface="Nasim" pitchFamily="2" charset="-78"/>
              </a:rPr>
              <a:t>پوشا</a:t>
            </a:r>
            <a:r>
              <a:rPr lang="fa-IR" sz="20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 گوييم هرگاه  :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                                            ( برد = هم دامنه )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به عبارت ديگر به ازای هر             عضوی مانند             وجود      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داشته باشد به طوری که :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>
              <a:cs typeface="Nazanin" pitchFamily="2" charset="-78"/>
            </a:endParaRPr>
          </a:p>
        </p:txBody>
      </p:sp>
      <p:sp>
        <p:nvSpPr>
          <p:cNvPr id="510980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10981" name="Object 5"/>
          <p:cNvGraphicFramePr>
            <a:graphicFrameLocks noChangeAspect="1"/>
          </p:cNvGraphicFramePr>
          <p:nvPr/>
        </p:nvGraphicFramePr>
        <p:xfrm>
          <a:off x="6443663" y="2062163"/>
          <a:ext cx="15859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011" name="Equation" r:id="rId3" imgW="1562040" imgH="419040" progId="Equation.3">
                  <p:embed/>
                </p:oleObj>
              </mc:Choice>
              <mc:Fallback>
                <p:oleObj name="Equation" r:id="rId3" imgW="156204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2062163"/>
                        <a:ext cx="158591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0982" name="Object 6"/>
          <p:cNvGraphicFramePr>
            <a:graphicFrameLocks noChangeAspect="1"/>
          </p:cNvGraphicFramePr>
          <p:nvPr/>
        </p:nvGraphicFramePr>
        <p:xfrm>
          <a:off x="4787900" y="2765425"/>
          <a:ext cx="112236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012" name="Equation" r:id="rId5" imgW="1104840" imgH="495000" progId="Equation.3">
                  <p:embed/>
                </p:oleObj>
              </mc:Choice>
              <mc:Fallback>
                <p:oleObj name="Equation" r:id="rId5" imgW="1104840" imgH="4950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765425"/>
                        <a:ext cx="1122363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0983" name="Object 7"/>
          <p:cNvGraphicFramePr>
            <a:graphicFrameLocks noChangeAspect="1"/>
          </p:cNvGraphicFramePr>
          <p:nvPr/>
        </p:nvGraphicFramePr>
        <p:xfrm>
          <a:off x="4716463" y="3543300"/>
          <a:ext cx="8763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013" name="Equation" r:id="rId7" imgW="863280" imgH="406080" progId="Equation.3">
                  <p:embed/>
                </p:oleObj>
              </mc:Choice>
              <mc:Fallback>
                <p:oleObj name="Equation" r:id="rId7" imgW="863280" imgH="4060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543300"/>
                        <a:ext cx="876300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0984" name="Object 8"/>
          <p:cNvGraphicFramePr>
            <a:graphicFrameLocks noChangeAspect="1"/>
          </p:cNvGraphicFramePr>
          <p:nvPr/>
        </p:nvGraphicFramePr>
        <p:xfrm>
          <a:off x="4567238" y="4932363"/>
          <a:ext cx="14446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014" name="Equation" r:id="rId9" imgW="1422360" imgH="431640" progId="Equation.3">
                  <p:embed/>
                </p:oleObj>
              </mc:Choice>
              <mc:Fallback>
                <p:oleObj name="Equation" r:id="rId9" imgW="142236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238" y="4932363"/>
                        <a:ext cx="144462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0985" name="Object 9"/>
          <p:cNvGraphicFramePr>
            <a:graphicFrameLocks noChangeAspect="1"/>
          </p:cNvGraphicFramePr>
          <p:nvPr/>
        </p:nvGraphicFramePr>
        <p:xfrm>
          <a:off x="2268538" y="3529013"/>
          <a:ext cx="8509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015" name="Equation" r:id="rId11" imgW="838080" imgH="330120" progId="Equation.3">
                  <p:embed/>
                </p:oleObj>
              </mc:Choice>
              <mc:Fallback>
                <p:oleObj name="Equation" r:id="rId11" imgW="838080" imgH="33012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529013"/>
                        <a:ext cx="8509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512003" name="Text Box 3"/>
          <p:cNvSpPr txBox="1">
            <a:spLocks noChangeArrowheads="1"/>
          </p:cNvSpPr>
          <p:nvPr/>
        </p:nvSpPr>
        <p:spPr bwMode="auto">
          <a:xfrm>
            <a:off x="1419225" y="1168400"/>
            <a:ext cx="7239000" cy="4292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تابع                    با ضابطة                          پوشا است زيرا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fa-IR" sz="2800" b="0">
                <a:cs typeface="Nazanin" pitchFamily="2" charset="-78"/>
              </a:rPr>
              <a:t>به ازای هر                       عضو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وجود دارد به طوری که :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</p:txBody>
      </p:sp>
      <p:sp>
        <p:nvSpPr>
          <p:cNvPr id="512004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12005" name="Object 5"/>
          <p:cNvGraphicFramePr>
            <a:graphicFrameLocks noChangeAspect="1"/>
          </p:cNvGraphicFramePr>
          <p:nvPr/>
        </p:nvGraphicFramePr>
        <p:xfrm>
          <a:off x="6418263" y="2133600"/>
          <a:ext cx="16367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6" name="Equation" r:id="rId3" imgW="1612800" imgH="419040" progId="Equation.3">
                  <p:embed/>
                </p:oleObj>
              </mc:Choice>
              <mc:Fallback>
                <p:oleObj name="Equation" r:id="rId3" imgW="161280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8263" y="2133600"/>
                        <a:ext cx="163671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06" name="Object 6"/>
          <p:cNvGraphicFramePr>
            <a:graphicFrameLocks noChangeAspect="1"/>
          </p:cNvGraphicFramePr>
          <p:nvPr/>
        </p:nvGraphicFramePr>
        <p:xfrm>
          <a:off x="3294063" y="1989138"/>
          <a:ext cx="20891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7" name="Equation" r:id="rId5" imgW="2057400" imgH="520560" progId="Equation.3">
                  <p:embed/>
                </p:oleObj>
              </mc:Choice>
              <mc:Fallback>
                <p:oleObj name="Equation" r:id="rId5" imgW="2057400" imgH="5205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4063" y="1989138"/>
                        <a:ext cx="20891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08" name="Object 8"/>
          <p:cNvGraphicFramePr>
            <a:graphicFrameLocks noChangeAspect="1"/>
          </p:cNvGraphicFramePr>
          <p:nvPr/>
        </p:nvGraphicFramePr>
        <p:xfrm>
          <a:off x="5502275" y="2693988"/>
          <a:ext cx="174307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8" name="Equation" r:id="rId7" imgW="1714320" imgH="495000" progId="Equation.3">
                  <p:embed/>
                </p:oleObj>
              </mc:Choice>
              <mc:Fallback>
                <p:oleObj name="Equation" r:id="rId7" imgW="1714320" imgH="495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2275" y="2693988"/>
                        <a:ext cx="1743075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09" name="Object 9"/>
          <p:cNvGraphicFramePr>
            <a:graphicFrameLocks noChangeAspect="1"/>
          </p:cNvGraphicFramePr>
          <p:nvPr/>
        </p:nvGraphicFramePr>
        <p:xfrm>
          <a:off x="1570038" y="2679700"/>
          <a:ext cx="30940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9" name="Equation" r:id="rId9" imgW="3047760" imgH="533160" progId="Equation.3">
                  <p:embed/>
                </p:oleObj>
              </mc:Choice>
              <mc:Fallback>
                <p:oleObj name="Equation" r:id="rId9" imgW="3047760" imgH="5331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038" y="2679700"/>
                        <a:ext cx="3094037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10" name="Object 10"/>
          <p:cNvGraphicFramePr>
            <a:graphicFrameLocks noChangeAspect="1"/>
          </p:cNvGraphicFramePr>
          <p:nvPr/>
        </p:nvGraphicFramePr>
        <p:xfrm>
          <a:off x="1504950" y="4222750"/>
          <a:ext cx="702151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0" name="Equation" r:id="rId11" imgW="7022880" imgH="520560" progId="Equation.3">
                  <p:embed/>
                </p:oleObj>
              </mc:Choice>
              <mc:Fallback>
                <p:oleObj name="Equation" r:id="rId11" imgW="7022880" imgH="5205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4222750"/>
                        <a:ext cx="7021513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513027" name="Text Box 3"/>
          <p:cNvSpPr txBox="1">
            <a:spLocks noChangeArrowheads="1"/>
          </p:cNvSpPr>
          <p:nvPr/>
        </p:nvSpPr>
        <p:spPr bwMode="auto">
          <a:xfrm>
            <a:off x="1419225" y="1168400"/>
            <a:ext cx="7239000" cy="36814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تابع                     با ضابطة                             پوشا نيست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fa-IR" sz="2800" b="0">
                <a:cs typeface="Nazanin" pitchFamily="2" charset="-78"/>
              </a:rPr>
              <a:t>زيرا به ازای               جوابی برای      به دست نمی آيد به عبارت ديگر        عضوی از هم دامنة      است که تصوير هيچ عضو از قلمرو      نيست .  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1000" b="0">
              <a:cs typeface="Nazanin" pitchFamily="2" charset="-78"/>
            </a:endParaRPr>
          </a:p>
        </p:txBody>
      </p:sp>
      <p:sp>
        <p:nvSpPr>
          <p:cNvPr id="513028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13029" name="Object 5"/>
          <p:cNvGraphicFramePr>
            <a:graphicFrameLocks noChangeAspect="1"/>
          </p:cNvGraphicFramePr>
          <p:nvPr/>
        </p:nvGraphicFramePr>
        <p:xfrm>
          <a:off x="6388100" y="2082800"/>
          <a:ext cx="16129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72" name="Equation" r:id="rId3" imgW="1587240" imgH="406080" progId="Equation.3">
                  <p:embed/>
                </p:oleObj>
              </mc:Choice>
              <mc:Fallback>
                <p:oleObj name="Equation" r:id="rId3" imgW="1587240" imgH="4060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8100" y="2082800"/>
                        <a:ext cx="161290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30" name="Object 6"/>
          <p:cNvGraphicFramePr>
            <a:graphicFrameLocks noChangeAspect="1"/>
          </p:cNvGraphicFramePr>
          <p:nvPr/>
        </p:nvGraphicFramePr>
        <p:xfrm>
          <a:off x="3071813" y="1974850"/>
          <a:ext cx="20764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73" name="Equation" r:id="rId5" imgW="2044440" imgH="520560" progId="Equation.3">
                  <p:embed/>
                </p:oleObj>
              </mc:Choice>
              <mc:Fallback>
                <p:oleObj name="Equation" r:id="rId5" imgW="2044440" imgH="5205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1974850"/>
                        <a:ext cx="20764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31" name="Object 7"/>
          <p:cNvGraphicFramePr>
            <a:graphicFrameLocks noChangeAspect="1"/>
          </p:cNvGraphicFramePr>
          <p:nvPr/>
        </p:nvGraphicFramePr>
        <p:xfrm>
          <a:off x="6084888" y="2752725"/>
          <a:ext cx="103346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74" name="Equation" r:id="rId7" imgW="1015920" imgH="406080" progId="Equation.3">
                  <p:embed/>
                </p:oleObj>
              </mc:Choice>
              <mc:Fallback>
                <p:oleObj name="Equation" r:id="rId7" imgW="1015920" imgH="4060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752725"/>
                        <a:ext cx="1033462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32" name="Object 8"/>
          <p:cNvGraphicFramePr>
            <a:graphicFrameLocks noChangeAspect="1"/>
          </p:cNvGraphicFramePr>
          <p:nvPr/>
        </p:nvGraphicFramePr>
        <p:xfrm>
          <a:off x="4384675" y="2824163"/>
          <a:ext cx="233363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75" name="Equation" r:id="rId9" imgW="228600" imgH="241200" progId="Equation.3">
                  <p:embed/>
                </p:oleObj>
              </mc:Choice>
              <mc:Fallback>
                <p:oleObj name="Equation" r:id="rId9" imgW="228600" imgH="241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675" y="2824163"/>
                        <a:ext cx="233363" cy="24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34" name="Object 10"/>
          <p:cNvGraphicFramePr>
            <a:graphicFrameLocks noChangeAspect="1"/>
          </p:cNvGraphicFramePr>
          <p:nvPr/>
        </p:nvGraphicFramePr>
        <p:xfrm>
          <a:off x="6732588" y="3386138"/>
          <a:ext cx="477837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76" name="Equation" r:id="rId11" imgW="469800" imgH="330120" progId="Equation.3">
                  <p:embed/>
                </p:oleObj>
              </mc:Choice>
              <mc:Fallback>
                <p:oleObj name="Equation" r:id="rId11" imgW="469800" imgH="33012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3386138"/>
                        <a:ext cx="477837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35" name="Object 11"/>
          <p:cNvGraphicFramePr>
            <a:graphicFrameLocks noChangeAspect="1"/>
          </p:cNvGraphicFramePr>
          <p:nvPr/>
        </p:nvGraphicFramePr>
        <p:xfrm>
          <a:off x="4211638" y="3443288"/>
          <a:ext cx="2730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77" name="Equation" r:id="rId13" imgW="266400" imgH="317160" progId="Equation.3">
                  <p:embed/>
                </p:oleObj>
              </mc:Choice>
              <mc:Fallback>
                <p:oleObj name="Equation" r:id="rId13" imgW="266400" imgH="31716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3443288"/>
                        <a:ext cx="2730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36" name="Object 12"/>
          <p:cNvGraphicFramePr>
            <a:graphicFrameLocks noChangeAspect="1"/>
          </p:cNvGraphicFramePr>
          <p:nvPr/>
        </p:nvGraphicFramePr>
        <p:xfrm>
          <a:off x="7610475" y="4062413"/>
          <a:ext cx="2730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78" name="Equation" r:id="rId15" imgW="266400" imgH="317160" progId="Equation.3">
                  <p:embed/>
                </p:oleObj>
              </mc:Choice>
              <mc:Fallback>
                <p:oleObj name="Equation" r:id="rId15" imgW="266400" imgH="31716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0475" y="4062413"/>
                        <a:ext cx="2730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76547" name="Text Box 3"/>
          <p:cNvSpPr txBox="1">
            <a:spLocks noChangeArrowheads="1"/>
          </p:cNvSpPr>
          <p:nvPr/>
        </p:nvSpPr>
        <p:spPr bwMode="auto">
          <a:xfrm>
            <a:off x="1452563" y="1168400"/>
            <a:ext cx="7239000" cy="53927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کدام يک از توابع زير پوشاست ؟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 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1000" b="0">
              <a:cs typeface="Nazanin" pitchFamily="2" charset="-78"/>
            </a:endParaRPr>
          </a:p>
        </p:txBody>
      </p:sp>
      <p:sp>
        <p:nvSpPr>
          <p:cNvPr id="876548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876557" name="Text Box 13"/>
          <p:cNvSpPr txBox="1">
            <a:spLocks noChangeArrowheads="1"/>
          </p:cNvSpPr>
          <p:nvPr/>
        </p:nvSpPr>
        <p:spPr bwMode="auto">
          <a:xfrm>
            <a:off x="7172325" y="5013325"/>
            <a:ext cx="1403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fa-IR" sz="2000">
                <a:cs typeface="Mitra" pitchFamily="2" charset="-78"/>
              </a:rPr>
              <a:t>تابع نيست</a:t>
            </a:r>
            <a:endParaRPr lang="en-US" sz="2000">
              <a:cs typeface="Mitra" pitchFamily="2" charset="-78"/>
            </a:endParaRPr>
          </a:p>
        </p:txBody>
      </p:sp>
      <p:sp>
        <p:nvSpPr>
          <p:cNvPr id="876559" name="Text Box 15"/>
          <p:cNvSpPr txBox="1">
            <a:spLocks noChangeArrowheads="1"/>
          </p:cNvSpPr>
          <p:nvPr/>
        </p:nvSpPr>
        <p:spPr bwMode="auto">
          <a:xfrm>
            <a:off x="7172325" y="2600325"/>
            <a:ext cx="1403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fa-IR" sz="2000">
                <a:cs typeface="Mitra" pitchFamily="2" charset="-78"/>
              </a:rPr>
              <a:t>پوشا نيست</a:t>
            </a:r>
            <a:endParaRPr lang="en-US" sz="2000">
              <a:cs typeface="Mitra" pitchFamily="2" charset="-78"/>
            </a:endParaRPr>
          </a:p>
        </p:txBody>
      </p:sp>
      <p:sp>
        <p:nvSpPr>
          <p:cNvPr id="876560" name="Text Box 16"/>
          <p:cNvSpPr txBox="1">
            <a:spLocks noChangeArrowheads="1"/>
          </p:cNvSpPr>
          <p:nvPr/>
        </p:nvSpPr>
        <p:spPr bwMode="auto">
          <a:xfrm>
            <a:off x="7172325" y="3190875"/>
            <a:ext cx="1403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fa-IR" sz="2000">
                <a:cs typeface="Mitra" pitchFamily="2" charset="-78"/>
              </a:rPr>
              <a:t>پوشاست</a:t>
            </a:r>
            <a:endParaRPr lang="en-US" sz="2000">
              <a:cs typeface="Mitra" pitchFamily="2" charset="-78"/>
            </a:endParaRPr>
          </a:p>
        </p:txBody>
      </p:sp>
      <p:sp>
        <p:nvSpPr>
          <p:cNvPr id="876561" name="Text Box 17"/>
          <p:cNvSpPr txBox="1">
            <a:spLocks noChangeArrowheads="1"/>
          </p:cNvSpPr>
          <p:nvPr/>
        </p:nvSpPr>
        <p:spPr bwMode="auto">
          <a:xfrm>
            <a:off x="7172325" y="3838575"/>
            <a:ext cx="1403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fa-IR" sz="2000">
                <a:cs typeface="Mitra" pitchFamily="2" charset="-78"/>
              </a:rPr>
              <a:t>پوشا نيست</a:t>
            </a:r>
            <a:endParaRPr lang="en-US" sz="2000">
              <a:cs typeface="Mitra" pitchFamily="2" charset="-78"/>
            </a:endParaRPr>
          </a:p>
        </p:txBody>
      </p:sp>
      <p:sp>
        <p:nvSpPr>
          <p:cNvPr id="876562" name="Text Box 18"/>
          <p:cNvSpPr txBox="1">
            <a:spLocks noChangeArrowheads="1"/>
          </p:cNvSpPr>
          <p:nvPr/>
        </p:nvSpPr>
        <p:spPr bwMode="auto">
          <a:xfrm>
            <a:off x="7172325" y="5653088"/>
            <a:ext cx="1403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fa-IR" sz="2000">
                <a:cs typeface="Mitra" pitchFamily="2" charset="-78"/>
              </a:rPr>
              <a:t>پوشاست</a:t>
            </a:r>
            <a:endParaRPr lang="en-US" sz="2000">
              <a:cs typeface="Mitra" pitchFamily="2" charset="-78"/>
            </a:endParaRPr>
          </a:p>
        </p:txBody>
      </p:sp>
      <p:sp>
        <p:nvSpPr>
          <p:cNvPr id="876563" name="Text Box 19"/>
          <p:cNvSpPr txBox="1">
            <a:spLocks noChangeArrowheads="1"/>
          </p:cNvSpPr>
          <p:nvPr/>
        </p:nvSpPr>
        <p:spPr bwMode="auto">
          <a:xfrm>
            <a:off x="7156450" y="4437063"/>
            <a:ext cx="1403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fa-IR" sz="2000">
                <a:cs typeface="Mitra" pitchFamily="2" charset="-78"/>
              </a:rPr>
              <a:t>پوشاست</a:t>
            </a:r>
            <a:endParaRPr lang="en-US" sz="2000">
              <a:cs typeface="Mitra" pitchFamily="2" charset="-78"/>
            </a:endParaRPr>
          </a:p>
        </p:txBody>
      </p:sp>
      <p:graphicFrame>
        <p:nvGraphicFramePr>
          <p:cNvPr id="876565" name="Object 21"/>
          <p:cNvGraphicFramePr>
            <a:graphicFrameLocks noChangeAspect="1"/>
          </p:cNvGraphicFramePr>
          <p:nvPr/>
        </p:nvGraphicFramePr>
        <p:xfrm>
          <a:off x="1649413" y="2614613"/>
          <a:ext cx="5083175" cy="347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571" name="Equation" r:id="rId3" imgW="4965480" imgH="3416040" progId="Equation.3">
                  <p:embed/>
                </p:oleObj>
              </mc:Choice>
              <mc:Fallback>
                <p:oleObj name="Equation" r:id="rId3" imgW="4965480" imgH="341604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413" y="2614613"/>
                        <a:ext cx="5083175" cy="3478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6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76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7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7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76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7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57" grpId="0"/>
      <p:bldP spid="876559" grpId="0"/>
      <p:bldP spid="876560" grpId="0"/>
      <p:bldP spid="876561" grpId="0"/>
      <p:bldP spid="876562" grpId="0"/>
      <p:bldP spid="876563" grpId="0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514051" name="Text Box 3"/>
          <p:cNvSpPr txBox="1">
            <a:spLocks noChangeArrowheads="1"/>
          </p:cNvSpPr>
          <p:nvPr/>
        </p:nvSpPr>
        <p:spPr bwMode="auto">
          <a:xfrm>
            <a:off x="1419225" y="1168400"/>
            <a:ext cx="7239000" cy="55753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 dirty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 dirty="0">
                <a:cs typeface="Nazanin" pitchFamily="2" charset="-78"/>
              </a:rPr>
              <a:t> از روی نمودار تابع می توان پوشا بودن آن را بررسی کرد : </a:t>
            </a:r>
            <a:r>
              <a:rPr lang="en-US" sz="2800" b="0" dirty="0">
                <a:cs typeface="Nazanin" pitchFamily="2" charset="-78"/>
              </a:rPr>
              <a:t>  </a:t>
            </a:r>
            <a:r>
              <a:rPr lang="fa-IR" sz="2800" b="0" dirty="0">
                <a:cs typeface="Nazanin" pitchFamily="2" charset="-78"/>
              </a:rPr>
              <a:t>     </a:t>
            </a:r>
            <a:r>
              <a:rPr lang="en-US" sz="2800" b="0" dirty="0">
                <a:cs typeface="Nazanin" pitchFamily="2" charset="-78"/>
              </a:rPr>
              <a:t>  </a:t>
            </a:r>
            <a:r>
              <a:rPr lang="fa-IR" sz="2800" b="0" dirty="0">
                <a:cs typeface="Nazanin" pitchFamily="2" charset="-78"/>
              </a:rPr>
              <a:t>اگر به ازای هر      از برد تابع خط افقی             نمودار تابع را </a:t>
            </a:r>
            <a:r>
              <a:rPr lang="en-US" sz="2800" b="0" dirty="0">
                <a:cs typeface="Nazanin" pitchFamily="2" charset="-78"/>
              </a:rPr>
              <a:t>  </a:t>
            </a:r>
            <a:r>
              <a:rPr lang="fa-IR" sz="2800" b="0" dirty="0">
                <a:cs typeface="Nazanin" pitchFamily="2" charset="-78"/>
              </a:rPr>
              <a:t>حداقل در يک نقطه قطع کند تابع تابع پوشا است در غير اين </a:t>
            </a:r>
            <a:r>
              <a:rPr lang="en-US" sz="2800" b="0" dirty="0">
                <a:cs typeface="Nazanin" pitchFamily="2" charset="-78"/>
              </a:rPr>
              <a:t>  </a:t>
            </a:r>
            <a:r>
              <a:rPr lang="fa-IR" sz="2800" b="0" dirty="0">
                <a:cs typeface="Nazanin" pitchFamily="2" charset="-78"/>
              </a:rPr>
              <a:t>صورت پوشا نيست .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 dirty="0">
                <a:cs typeface="Nazanin" pitchFamily="2" charset="-78"/>
              </a:rPr>
              <a:t>  مثلاً تابع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 dirty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 dirty="0">
                <a:cs typeface="Nazanin" pitchFamily="2" charset="-78"/>
              </a:rPr>
              <a:t> با نمودار مقابل پوشاست .</a:t>
            </a:r>
          </a:p>
        </p:txBody>
      </p:sp>
      <p:sp>
        <p:nvSpPr>
          <p:cNvPr id="514052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تشخيص پوشا بودن با توجه به نمودار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14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66997"/>
              </p:ext>
            </p:extLst>
          </p:nvPr>
        </p:nvGraphicFramePr>
        <p:xfrm>
          <a:off x="2257055" y="2756725"/>
          <a:ext cx="8255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72" name="Equation" r:id="rId3" imgW="812520" imgH="419040" progId="Equation.3">
                  <p:embed/>
                </p:oleObj>
              </mc:Choice>
              <mc:Fallback>
                <p:oleObj name="Equation" r:id="rId3" imgW="81252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055" y="2756725"/>
                        <a:ext cx="825500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448442"/>
              </p:ext>
            </p:extLst>
          </p:nvPr>
        </p:nvGraphicFramePr>
        <p:xfrm>
          <a:off x="5686425" y="2755900"/>
          <a:ext cx="2190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73" name="Equation" r:id="rId5" imgW="215640" imgH="342720" progId="Equation.3">
                  <p:embed/>
                </p:oleObj>
              </mc:Choice>
              <mc:Fallback>
                <p:oleObj name="Equation" r:id="rId5" imgW="215640" imgH="3427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6425" y="2755900"/>
                        <a:ext cx="21907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56" name="Object 8"/>
          <p:cNvGraphicFramePr>
            <a:graphicFrameLocks noChangeAspect="1"/>
          </p:cNvGraphicFramePr>
          <p:nvPr/>
        </p:nvGraphicFramePr>
        <p:xfrm>
          <a:off x="5795963" y="5300663"/>
          <a:ext cx="26447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74" name="Equation" r:id="rId7" imgW="2603160" imgH="431640" progId="Equation.3">
                  <p:embed/>
                </p:oleObj>
              </mc:Choice>
              <mc:Fallback>
                <p:oleObj name="Equation" r:id="rId7" imgW="260316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5300663"/>
                        <a:ext cx="2644775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913" y="4064000"/>
            <a:ext cx="685800" cy="455613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913" y="4884738"/>
            <a:ext cx="685800" cy="458787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913" y="5708650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762000" y="1476375"/>
            <a:ext cx="7772400" cy="4760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600" dirty="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فصل اول :     دستگاه مختصات دکارتی</a:t>
            </a:r>
          </a:p>
          <a:p>
            <a:pPr>
              <a:spcBef>
                <a:spcPct val="50000"/>
              </a:spcBef>
            </a:pPr>
            <a:r>
              <a:rPr lang="fa-IR" sz="3600" dirty="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فصل دوم :    دستگاه مختصات قطبی</a:t>
            </a:r>
          </a:p>
          <a:p>
            <a:pPr>
              <a:spcBef>
                <a:spcPct val="50000"/>
              </a:spcBef>
            </a:pPr>
            <a:r>
              <a:rPr lang="fa-IR" sz="3600" dirty="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فصل سوم :   اعداد مختلط</a:t>
            </a:r>
          </a:p>
          <a:p>
            <a:pPr>
              <a:spcBef>
                <a:spcPct val="50000"/>
              </a:spcBef>
            </a:pPr>
            <a:r>
              <a:rPr lang="fa-IR" sz="3600" dirty="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فصل چهارم : رابطه و تابع</a:t>
            </a:r>
          </a:p>
          <a:p>
            <a:pPr>
              <a:spcBef>
                <a:spcPct val="50000"/>
              </a:spcBef>
            </a:pPr>
            <a:r>
              <a:rPr lang="fa-IR" sz="3600" dirty="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فصل پنجم :   حد و پيوستگی توابع</a:t>
            </a:r>
          </a:p>
          <a:p>
            <a:pPr>
              <a:spcBef>
                <a:spcPct val="50000"/>
              </a:spcBef>
            </a:pPr>
            <a:r>
              <a:rPr lang="fa-IR" sz="3600" dirty="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فصل ششم :  مشتق</a:t>
            </a:r>
            <a:endParaRPr lang="en-US" sz="3600" dirty="0">
              <a:solidFill>
                <a:schemeClr val="tx2"/>
              </a:solidFill>
              <a:latin typeface="Times New Roman" pitchFamily="18" charset="0"/>
              <a:cs typeface="Mitra" pitchFamily="2" charset="-78"/>
            </a:endParaRPr>
          </a:p>
        </p:txBody>
      </p:sp>
      <p:sp>
        <p:nvSpPr>
          <p:cNvPr id="47110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913" y="3257550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913" y="2419350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913" y="1597025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977900" y="339725"/>
            <a:ext cx="77724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tr" pitchFamily="2" charset="-78"/>
              </a:rPr>
              <a:t>فهرست مطالب</a:t>
            </a: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tr" pitchFamily="2" charset="-78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  <p:bldP spid="47107" grpId="0" animBg="1"/>
      <p:bldP spid="47108" grpId="0" animBg="1"/>
      <p:bldP spid="47109" grpId="0"/>
      <p:bldP spid="47110" grpId="0" animBg="1"/>
      <p:bldP spid="47111" grpId="0" animBg="1"/>
      <p:bldP spid="47112" grpId="0" animBg="1"/>
      <p:bldP spid="471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609600"/>
            <a:ext cx="7239000" cy="1444625"/>
          </a:xfrm>
        </p:spPr>
        <p:txBody>
          <a:bodyPr/>
          <a:lstStyle/>
          <a:p>
            <a:pPr algn="ctr" rtl="1"/>
            <a:r>
              <a:rPr lang="ar-SA" sz="8600">
                <a:cs typeface="Titr" pitchFamily="2" charset="-78"/>
              </a:rPr>
              <a:t>فصل اول</a:t>
            </a:r>
            <a:endParaRPr lang="en-US" sz="8600">
              <a:cs typeface="Titr" pitchFamily="2" charset="-7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427413"/>
            <a:ext cx="8001000" cy="1752600"/>
          </a:xfrm>
        </p:spPr>
        <p:txBody>
          <a:bodyPr/>
          <a:lstStyle/>
          <a:p>
            <a:pPr algn="ctr" rtl="1"/>
            <a:r>
              <a:rPr lang="ar-SA" sz="6000">
                <a:cs typeface="Titr" pitchFamily="2" charset="-78"/>
              </a:rPr>
              <a:t>دستگاه مختصات دكارتي</a:t>
            </a:r>
            <a:endParaRPr lang="en-US" sz="6000">
              <a:cs typeface="Titr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515075" name="Text Box 3"/>
          <p:cNvSpPr txBox="1">
            <a:spLocks noChangeArrowheads="1"/>
          </p:cNvSpPr>
          <p:nvPr/>
        </p:nvSpPr>
        <p:spPr bwMode="auto">
          <a:xfrm>
            <a:off x="1419225" y="1168400"/>
            <a:ext cx="7239000" cy="48609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کداميک از توابع زير پوشا است ؟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1800" b="0">
              <a:cs typeface="Nazanin" pitchFamily="2" charset="-78"/>
            </a:endParaRPr>
          </a:p>
        </p:txBody>
      </p:sp>
      <p:sp>
        <p:nvSpPr>
          <p:cNvPr id="515076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تمرين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15077" name="Object 5"/>
          <p:cNvGraphicFramePr>
            <a:graphicFrameLocks noChangeAspect="1"/>
          </p:cNvGraphicFramePr>
          <p:nvPr/>
        </p:nvGraphicFramePr>
        <p:xfrm>
          <a:off x="1835150" y="2708275"/>
          <a:ext cx="6632575" cy="351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83" name="Equation" r:id="rId3" imgW="6235560" imgH="3517560" progId="Equation.3">
                  <p:embed/>
                </p:oleObj>
              </mc:Choice>
              <mc:Fallback>
                <p:oleObj name="Equation" r:id="rId3" imgW="6235560" imgH="35175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708275"/>
                        <a:ext cx="6632575" cy="3519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517123" name="Text Box 3"/>
          <p:cNvSpPr txBox="1">
            <a:spLocks noChangeArrowheads="1"/>
          </p:cNvSpPr>
          <p:nvPr/>
        </p:nvSpPr>
        <p:spPr bwMode="auto">
          <a:xfrm>
            <a:off x="1419225" y="1168400"/>
            <a:ext cx="7239000" cy="48609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1800" b="0">
              <a:cs typeface="Nazanin" pitchFamily="2" charset="-78"/>
            </a:endParaRPr>
          </a:p>
        </p:txBody>
      </p:sp>
      <p:sp>
        <p:nvSpPr>
          <p:cNvPr id="517124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ادامة تمرين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17126" name="Object 6"/>
          <p:cNvGraphicFramePr>
            <a:graphicFrameLocks noChangeAspect="1"/>
          </p:cNvGraphicFramePr>
          <p:nvPr/>
        </p:nvGraphicFramePr>
        <p:xfrm>
          <a:off x="2116138" y="2157413"/>
          <a:ext cx="6273800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32" name="Equation" r:id="rId3" imgW="6273720" imgH="3441600" progId="Equation.3">
                  <p:embed/>
                </p:oleObj>
              </mc:Choice>
              <mc:Fallback>
                <p:oleObj name="Equation" r:id="rId3" imgW="6273720" imgH="3441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2157413"/>
                        <a:ext cx="6273800" cy="344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516099" name="Text Box 3"/>
          <p:cNvSpPr txBox="1">
            <a:spLocks noChangeArrowheads="1"/>
          </p:cNvSpPr>
          <p:nvPr/>
        </p:nvSpPr>
        <p:spPr bwMode="auto">
          <a:xfrm>
            <a:off x="1419225" y="1154113"/>
            <a:ext cx="7239000" cy="55848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تابع                    را در نظر می گيريم :</a:t>
            </a:r>
          </a:p>
          <a:p>
            <a:pPr rtl="1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الف . </a:t>
            </a:r>
            <a:r>
              <a:rPr lang="en-US" sz="2800" b="0" i="1">
                <a:latin typeface="Times New Roman" pitchFamily="18" charset="0"/>
              </a:rPr>
              <a:t>f</a:t>
            </a:r>
            <a:r>
              <a:rPr lang="fa-IR" sz="2800" b="0" i="1">
                <a:latin typeface="Times New Roman" pitchFamily="18" charset="0"/>
              </a:rPr>
              <a:t> </a:t>
            </a:r>
            <a:r>
              <a:rPr lang="fa-IR" sz="2800" b="0">
                <a:cs typeface="Nazanin" pitchFamily="2" charset="-78"/>
              </a:rPr>
              <a:t> را </a:t>
            </a:r>
            <a:r>
              <a:rPr lang="fa-IR" sz="2400" b="0">
                <a:solidFill>
                  <a:srgbClr val="FFFF00"/>
                </a:solidFill>
                <a:cs typeface="Nasim" pitchFamily="2" charset="-78"/>
              </a:rPr>
              <a:t>صعودی </a:t>
            </a:r>
            <a:r>
              <a:rPr lang="fa-IR" sz="2800" b="0">
                <a:cs typeface="Nazanin" pitchFamily="2" charset="-78"/>
              </a:rPr>
              <a:t>گوييم ، هرگاه برای هر </a:t>
            </a:r>
            <a:r>
              <a:rPr lang="en-US" sz="2800" b="0">
                <a:latin typeface="Times New Roman" pitchFamily="18" charset="0"/>
                <a:sym typeface="Symbol" pitchFamily="18" charset="2"/>
              </a:rPr>
              <a:t> </a:t>
            </a:r>
            <a:r>
              <a:rPr lang="en-US" sz="2800" b="0" i="1">
                <a:latin typeface="Times New Roman" pitchFamily="18" charset="0"/>
              </a:rPr>
              <a:t>A</a:t>
            </a:r>
            <a:r>
              <a:rPr lang="en-US" sz="2800" b="0" baseline="-25000">
                <a:latin typeface="Times New Roman" pitchFamily="18" charset="0"/>
              </a:rPr>
              <a:t>  </a:t>
            </a:r>
            <a:r>
              <a:rPr lang="fa-IR" sz="2800" b="0" baseline="-25000">
                <a:latin typeface="Times New Roman" pitchFamily="18" charset="0"/>
              </a:rPr>
              <a:t> </a:t>
            </a:r>
            <a:r>
              <a:rPr lang="en-US" sz="2800" b="0" i="1">
                <a:latin typeface="Times New Roman" pitchFamily="18" charset="0"/>
              </a:rPr>
              <a:t>x</a:t>
            </a:r>
            <a:r>
              <a:rPr lang="en-US" sz="900" b="0" i="1">
                <a:latin typeface="Times New Roman" pitchFamily="18" charset="0"/>
              </a:rPr>
              <a:t> </a:t>
            </a:r>
            <a:r>
              <a:rPr lang="en-US" sz="2800" b="0" baseline="-25000">
                <a:latin typeface="Times New Roman" pitchFamily="18" charset="0"/>
              </a:rPr>
              <a:t>1 </a:t>
            </a:r>
            <a:r>
              <a:rPr lang="en-US" sz="2800" b="0">
                <a:latin typeface="Times New Roman" pitchFamily="18" charset="0"/>
              </a:rPr>
              <a:t>, </a:t>
            </a:r>
            <a:r>
              <a:rPr lang="en-US" sz="2800" b="0" i="1">
                <a:latin typeface="Times New Roman" pitchFamily="18" charset="0"/>
              </a:rPr>
              <a:t>x</a:t>
            </a:r>
            <a:r>
              <a:rPr lang="en-US" sz="900" b="0" i="1">
                <a:latin typeface="Times New Roman" pitchFamily="18" charset="0"/>
              </a:rPr>
              <a:t> </a:t>
            </a:r>
            <a:r>
              <a:rPr lang="en-US" sz="2800" b="0" baseline="-25000">
                <a:latin typeface="Times New Roman" pitchFamily="18" charset="0"/>
              </a:rPr>
              <a:t>2</a:t>
            </a:r>
            <a:r>
              <a:rPr lang="fa-IR" sz="2800" b="0">
                <a:cs typeface="Nazanin" pitchFamily="2" charset="-78"/>
              </a:rPr>
              <a:t> </a:t>
            </a:r>
          </a:p>
          <a:p>
            <a:pPr rtl="1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داشته باشيم :</a:t>
            </a:r>
          </a:p>
          <a:p>
            <a:pPr rtl="1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</a:pPr>
            <a:endParaRPr lang="en-US" sz="1400" b="0">
              <a:cs typeface="Nazanin" pitchFamily="2" charset="-78"/>
            </a:endParaRPr>
          </a:p>
          <a:p>
            <a:pPr rtl="1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ب . </a:t>
            </a:r>
            <a:r>
              <a:rPr lang="en-US" sz="2800" b="0" i="1">
                <a:latin typeface="Times New Roman" pitchFamily="18" charset="0"/>
              </a:rPr>
              <a:t>f</a:t>
            </a:r>
            <a:r>
              <a:rPr lang="fa-IR" sz="2800" b="0">
                <a:cs typeface="Nazanin" pitchFamily="2" charset="-78"/>
              </a:rPr>
              <a:t>  را </a:t>
            </a:r>
            <a:r>
              <a:rPr lang="fa-IR" sz="2400" b="0">
                <a:solidFill>
                  <a:srgbClr val="FFFF00"/>
                </a:solidFill>
                <a:cs typeface="Nasim" pitchFamily="2" charset="-78"/>
              </a:rPr>
              <a:t>نزولی </a:t>
            </a:r>
            <a:r>
              <a:rPr lang="fa-IR" sz="2800" b="0">
                <a:cs typeface="Nazanin" pitchFamily="2" charset="-78"/>
              </a:rPr>
              <a:t>گوييم ، هر گاه برای  هر </a:t>
            </a:r>
            <a:r>
              <a:rPr lang="en-US" sz="2800" b="0">
                <a:latin typeface="Times New Roman" pitchFamily="18" charset="0"/>
                <a:sym typeface="Symbol" pitchFamily="18" charset="2"/>
              </a:rPr>
              <a:t> </a:t>
            </a:r>
            <a:r>
              <a:rPr lang="en-US" sz="2800" b="0" i="1">
                <a:latin typeface="Times New Roman" pitchFamily="18" charset="0"/>
              </a:rPr>
              <a:t>A</a:t>
            </a:r>
            <a:r>
              <a:rPr lang="en-US" sz="2800" b="0" baseline="-25000">
                <a:latin typeface="Times New Roman" pitchFamily="18" charset="0"/>
              </a:rPr>
              <a:t>  </a:t>
            </a:r>
            <a:r>
              <a:rPr lang="fa-IR" sz="2800" b="0" baseline="-25000">
                <a:latin typeface="Times New Roman" pitchFamily="18" charset="0"/>
              </a:rPr>
              <a:t> </a:t>
            </a:r>
            <a:r>
              <a:rPr lang="en-US" sz="2800" b="0" i="1">
                <a:latin typeface="Times New Roman" pitchFamily="18" charset="0"/>
              </a:rPr>
              <a:t>x</a:t>
            </a:r>
            <a:r>
              <a:rPr lang="en-US" sz="900" b="0" i="1">
                <a:latin typeface="Times New Roman" pitchFamily="18" charset="0"/>
              </a:rPr>
              <a:t> </a:t>
            </a:r>
            <a:r>
              <a:rPr lang="en-US" sz="2800" b="0" baseline="-25000">
                <a:latin typeface="Times New Roman" pitchFamily="18" charset="0"/>
              </a:rPr>
              <a:t>1 </a:t>
            </a:r>
            <a:r>
              <a:rPr lang="en-US" sz="2800" b="0">
                <a:latin typeface="Times New Roman" pitchFamily="18" charset="0"/>
              </a:rPr>
              <a:t>, </a:t>
            </a:r>
            <a:r>
              <a:rPr lang="en-US" sz="2800" b="0" i="1">
                <a:latin typeface="Times New Roman" pitchFamily="18" charset="0"/>
              </a:rPr>
              <a:t>x</a:t>
            </a:r>
            <a:r>
              <a:rPr lang="en-US" sz="900" b="0" i="1">
                <a:latin typeface="Times New Roman" pitchFamily="18" charset="0"/>
              </a:rPr>
              <a:t> </a:t>
            </a:r>
            <a:r>
              <a:rPr lang="en-US" sz="2800" b="0" baseline="-25000">
                <a:latin typeface="Times New Roman" pitchFamily="18" charset="0"/>
              </a:rPr>
              <a:t>2 </a:t>
            </a:r>
            <a:r>
              <a:rPr lang="fa-IR" sz="2800" b="0" baseline="-25000">
                <a:latin typeface="Times New Roman" pitchFamily="18" charset="0"/>
              </a:rPr>
              <a:t>  </a:t>
            </a:r>
            <a:r>
              <a:rPr lang="fa-IR" sz="2800" b="0">
                <a:cs typeface="Nazanin" pitchFamily="2" charset="-78"/>
              </a:rPr>
              <a:t>داشته باشيم :</a:t>
            </a:r>
          </a:p>
          <a:p>
            <a:pPr rtl="1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</a:pPr>
            <a:endParaRPr lang="fa-IR" sz="1400" b="0">
              <a:cs typeface="Nazanin" pitchFamily="2" charset="-78"/>
            </a:endParaRPr>
          </a:p>
          <a:p>
            <a:pPr rtl="1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تابع را </a:t>
            </a:r>
            <a:r>
              <a:rPr lang="fa-IR" sz="2400" b="0">
                <a:solidFill>
                  <a:srgbClr val="FFFF00"/>
                </a:solidFill>
                <a:cs typeface="Nasim" pitchFamily="2" charset="-78"/>
              </a:rPr>
              <a:t>يکنوا  </a:t>
            </a:r>
            <a:r>
              <a:rPr lang="fa-IR" sz="2800" b="0">
                <a:cs typeface="Nazanin" pitchFamily="2" charset="-78"/>
              </a:rPr>
              <a:t>گويند هر گاه صعودی يا نزولي باشد .</a:t>
            </a:r>
          </a:p>
        </p:txBody>
      </p:sp>
      <p:sp>
        <p:nvSpPr>
          <p:cNvPr id="516100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16101" name="Object 5"/>
          <p:cNvGraphicFramePr>
            <a:graphicFrameLocks noChangeAspect="1"/>
          </p:cNvGraphicFramePr>
          <p:nvPr/>
        </p:nvGraphicFramePr>
        <p:xfrm>
          <a:off x="6443663" y="2062163"/>
          <a:ext cx="15859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24" name="Equation" r:id="rId3" imgW="1562040" imgH="419040" progId="Equation.3">
                  <p:embed/>
                </p:oleObj>
              </mc:Choice>
              <mc:Fallback>
                <p:oleObj name="Equation" r:id="rId3" imgW="156204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2062163"/>
                        <a:ext cx="158591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104" name="Object 8"/>
          <p:cNvGraphicFramePr>
            <a:graphicFrameLocks noChangeAspect="1"/>
          </p:cNvGraphicFramePr>
          <p:nvPr/>
        </p:nvGraphicFramePr>
        <p:xfrm>
          <a:off x="3419475" y="5661025"/>
          <a:ext cx="401161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25" name="Equation" r:id="rId5" imgW="3949560" imgH="507960" progId="Equation.3">
                  <p:embed/>
                </p:oleObj>
              </mc:Choice>
              <mc:Fallback>
                <p:oleObj name="Equation" r:id="rId5" imgW="3949560" imgH="5079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661025"/>
                        <a:ext cx="4011613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108" name="Object 12"/>
          <p:cNvGraphicFramePr>
            <a:graphicFrameLocks noChangeAspect="1"/>
          </p:cNvGraphicFramePr>
          <p:nvPr/>
        </p:nvGraphicFramePr>
        <p:xfrm>
          <a:off x="3492500" y="3933825"/>
          <a:ext cx="39973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26" name="Equation" r:id="rId7" imgW="3936960" imgH="507960" progId="Equation.3">
                  <p:embed/>
                </p:oleObj>
              </mc:Choice>
              <mc:Fallback>
                <p:oleObj name="Equation" r:id="rId7" imgW="3936960" imgH="50796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933825"/>
                        <a:ext cx="3997325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518147" name="Text Box 3"/>
          <p:cNvSpPr txBox="1">
            <a:spLocks noChangeArrowheads="1"/>
          </p:cNvSpPr>
          <p:nvPr/>
        </p:nvSpPr>
        <p:spPr bwMode="auto">
          <a:xfrm>
            <a:off x="1419225" y="1168400"/>
            <a:ext cx="7239000" cy="31257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تابع                           صعودی است زيرا از                نتيجه می شود                 در نتيجه                            يعنی :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                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1000" b="0">
              <a:cs typeface="Nazanin" pitchFamily="2" charset="-78"/>
            </a:endParaRPr>
          </a:p>
        </p:txBody>
      </p:sp>
      <p:sp>
        <p:nvSpPr>
          <p:cNvPr id="518148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18150" name="Object 6"/>
          <p:cNvGraphicFramePr>
            <a:graphicFrameLocks noChangeAspect="1"/>
          </p:cNvGraphicFramePr>
          <p:nvPr/>
        </p:nvGraphicFramePr>
        <p:xfrm>
          <a:off x="5848350" y="1974850"/>
          <a:ext cx="20891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82" name="Equation" r:id="rId3" imgW="2057400" imgH="520560" progId="Equation.3">
                  <p:embed/>
                </p:oleObj>
              </mc:Choice>
              <mc:Fallback>
                <p:oleObj name="Equation" r:id="rId3" imgW="2057400" imgH="5205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8350" y="1974850"/>
                        <a:ext cx="20891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51" name="Object 7"/>
          <p:cNvGraphicFramePr>
            <a:graphicFrameLocks noChangeAspect="1"/>
          </p:cNvGraphicFramePr>
          <p:nvPr/>
        </p:nvGraphicFramePr>
        <p:xfrm>
          <a:off x="6372225" y="2605088"/>
          <a:ext cx="117633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83" name="Equation" r:id="rId5" imgW="1155600" imgH="583920" progId="Equation.3">
                  <p:embed/>
                </p:oleObj>
              </mc:Choice>
              <mc:Fallback>
                <p:oleObj name="Equation" r:id="rId5" imgW="1155600" imgH="5839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605088"/>
                        <a:ext cx="1176338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52" name="Object 8"/>
          <p:cNvGraphicFramePr>
            <a:graphicFrameLocks noChangeAspect="1"/>
          </p:cNvGraphicFramePr>
          <p:nvPr/>
        </p:nvGraphicFramePr>
        <p:xfrm>
          <a:off x="2368550" y="2060575"/>
          <a:ext cx="111601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84" name="Equation" r:id="rId7" imgW="1091880" imgH="507960" progId="Equation.3">
                  <p:embed/>
                </p:oleObj>
              </mc:Choice>
              <mc:Fallback>
                <p:oleObj name="Equation" r:id="rId7" imgW="1091880" imgH="5079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2060575"/>
                        <a:ext cx="1116013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55" name="Object 11"/>
          <p:cNvGraphicFramePr>
            <a:graphicFrameLocks noChangeAspect="1"/>
          </p:cNvGraphicFramePr>
          <p:nvPr/>
        </p:nvGraphicFramePr>
        <p:xfrm>
          <a:off x="3967163" y="3514725"/>
          <a:ext cx="236696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85" name="Equation" r:id="rId9" imgW="2311200" imgH="507960" progId="Equation.3">
                  <p:embed/>
                </p:oleObj>
              </mc:Choice>
              <mc:Fallback>
                <p:oleObj name="Equation" r:id="rId9" imgW="2311200" imgH="50796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3" y="3514725"/>
                        <a:ext cx="2366962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56" name="Object 12"/>
          <p:cNvGraphicFramePr>
            <a:graphicFrameLocks noChangeAspect="1"/>
          </p:cNvGraphicFramePr>
          <p:nvPr/>
        </p:nvGraphicFramePr>
        <p:xfrm>
          <a:off x="2987675" y="2636838"/>
          <a:ext cx="2146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86" name="Equation" r:id="rId11" imgW="2108160" imgH="583920" progId="Equation.3">
                  <p:embed/>
                </p:oleObj>
              </mc:Choice>
              <mc:Fallback>
                <p:oleObj name="Equation" r:id="rId11" imgW="2108160" imgH="58392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636838"/>
                        <a:ext cx="21463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519171" name="Text Box 3"/>
          <p:cNvSpPr txBox="1">
            <a:spLocks noChangeArrowheads="1"/>
          </p:cNvSpPr>
          <p:nvPr/>
        </p:nvSpPr>
        <p:spPr bwMode="auto">
          <a:xfrm>
            <a:off x="1419225" y="1168400"/>
            <a:ext cx="7239000" cy="558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تابع                    نه صعودی و نه نزولی است زيرا                 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                                           پس       نزولی نيست . 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                                                پس       صعودی نيست .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1800" b="0">
                <a:cs typeface="Nazanin" pitchFamily="2" charset="-78"/>
              </a:rPr>
              <a:t>                                                                        </a:t>
            </a:r>
          </a:p>
        </p:txBody>
      </p:sp>
      <p:sp>
        <p:nvSpPr>
          <p:cNvPr id="519172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19173" name="Object 5"/>
          <p:cNvGraphicFramePr>
            <a:graphicFrameLocks noChangeAspect="1"/>
          </p:cNvGraphicFramePr>
          <p:nvPr/>
        </p:nvGraphicFramePr>
        <p:xfrm>
          <a:off x="6467475" y="2020888"/>
          <a:ext cx="15081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04" name="Equation" r:id="rId3" imgW="1485720" imgH="431640" progId="Equation.3">
                  <p:embed/>
                </p:oleObj>
              </mc:Choice>
              <mc:Fallback>
                <p:oleObj name="Equation" r:id="rId3" imgW="148572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7475" y="2020888"/>
                        <a:ext cx="150812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9174" name="Object 6"/>
          <p:cNvGraphicFramePr>
            <a:graphicFrameLocks noChangeAspect="1"/>
          </p:cNvGraphicFramePr>
          <p:nvPr/>
        </p:nvGraphicFramePr>
        <p:xfrm>
          <a:off x="3894138" y="2781300"/>
          <a:ext cx="3095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05" name="Equation" r:id="rId5" imgW="304560" imgH="419040" progId="Equation.3">
                  <p:embed/>
                </p:oleObj>
              </mc:Choice>
              <mc:Fallback>
                <p:oleObj name="Equation" r:id="rId5" imgW="30456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138" y="2781300"/>
                        <a:ext cx="309562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9175" name="Object 7"/>
          <p:cNvGraphicFramePr>
            <a:graphicFrameLocks noChangeAspect="1"/>
          </p:cNvGraphicFramePr>
          <p:nvPr/>
        </p:nvGraphicFramePr>
        <p:xfrm>
          <a:off x="4916488" y="2838450"/>
          <a:ext cx="35814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06" name="Equation" r:id="rId7" imgW="3504960" imgH="419040" progId="Equation.3">
                  <p:embed/>
                </p:oleObj>
              </mc:Choice>
              <mc:Fallback>
                <p:oleObj name="Equation" r:id="rId7" imgW="3504960" imgH="419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6488" y="2838450"/>
                        <a:ext cx="35814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9177" name="Object 9"/>
          <p:cNvGraphicFramePr>
            <a:graphicFrameLocks noChangeAspect="1"/>
          </p:cNvGraphicFramePr>
          <p:nvPr/>
        </p:nvGraphicFramePr>
        <p:xfrm>
          <a:off x="4429125" y="3571875"/>
          <a:ext cx="40338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07" name="Equation" r:id="rId9" imgW="3962160" imgH="419040" progId="Equation.3">
                  <p:embed/>
                </p:oleObj>
              </mc:Choice>
              <mc:Fallback>
                <p:oleObj name="Equation" r:id="rId9" imgW="3962160" imgH="419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3571875"/>
                        <a:ext cx="4033838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9178" name="Object 10"/>
          <p:cNvGraphicFramePr>
            <a:graphicFrameLocks noChangeAspect="1"/>
          </p:cNvGraphicFramePr>
          <p:nvPr/>
        </p:nvGraphicFramePr>
        <p:xfrm>
          <a:off x="3470275" y="3475038"/>
          <a:ext cx="3095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08" name="Equation" r:id="rId11" imgW="304560" imgH="419040" progId="Equation.3">
                  <p:embed/>
                </p:oleObj>
              </mc:Choice>
              <mc:Fallback>
                <p:oleObj name="Equation" r:id="rId11" imgW="304560" imgH="419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0275" y="3475038"/>
                        <a:ext cx="309563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520195" name="Text Box 3"/>
          <p:cNvSpPr txBox="1">
            <a:spLocks noChangeArrowheads="1"/>
          </p:cNvSpPr>
          <p:nvPr/>
        </p:nvSpPr>
        <p:spPr bwMode="auto">
          <a:xfrm>
            <a:off x="1419225" y="1139825"/>
            <a:ext cx="7239000" cy="56610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اگر تابع       صعودی يا نزولی باشد ، آنگاه      يک به يک خواهد 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بود .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عکس قضيه برقرار نيست يعنی ممکن است تابعی يک به يک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fa-IR" sz="2800" b="0">
                <a:cs typeface="Nazanin" pitchFamily="2" charset="-78"/>
              </a:rPr>
              <a:t>باشد ولی نه صعودی و نه نزولی باشد . مثلاٌ تابع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يک به يک است ولی نه صعودی است و نه نزولی . </a:t>
            </a:r>
            <a:r>
              <a:rPr lang="fa-IR" sz="1800" b="0">
                <a:cs typeface="Nazanin" pitchFamily="2" charset="-78"/>
              </a:rPr>
              <a:t>                                                                        </a:t>
            </a:r>
          </a:p>
        </p:txBody>
      </p:sp>
      <p:sp>
        <p:nvSpPr>
          <p:cNvPr id="520196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قضيه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20198" name="Object 6"/>
          <p:cNvGraphicFramePr>
            <a:graphicFrameLocks noChangeAspect="1"/>
          </p:cNvGraphicFramePr>
          <p:nvPr/>
        </p:nvGraphicFramePr>
        <p:xfrm>
          <a:off x="7264400" y="1989138"/>
          <a:ext cx="3095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19" name="Equation" r:id="rId3" imgW="304560" imgH="419040" progId="Equation.3">
                  <p:embed/>
                </p:oleObj>
              </mc:Choice>
              <mc:Fallback>
                <p:oleObj name="Equation" r:id="rId3" imgW="30456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1989138"/>
                        <a:ext cx="309563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201" name="Object 9"/>
          <p:cNvGraphicFramePr>
            <a:graphicFrameLocks noChangeAspect="1"/>
          </p:cNvGraphicFramePr>
          <p:nvPr/>
        </p:nvGraphicFramePr>
        <p:xfrm>
          <a:off x="3635375" y="1989138"/>
          <a:ext cx="3095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20" name="Equation" r:id="rId5" imgW="304560" imgH="419040" progId="Equation.3">
                  <p:embed/>
                </p:oleObj>
              </mc:Choice>
              <mc:Fallback>
                <p:oleObj name="Equation" r:id="rId5" imgW="304560" imgH="419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1989138"/>
                        <a:ext cx="309563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203" name="Object 11"/>
          <p:cNvGraphicFramePr>
            <a:graphicFrameLocks noChangeAspect="1"/>
          </p:cNvGraphicFramePr>
          <p:nvPr/>
        </p:nvGraphicFramePr>
        <p:xfrm>
          <a:off x="2771775" y="4606925"/>
          <a:ext cx="4706938" cy="1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21" name="Equation" r:id="rId6" imgW="4635360" imgH="1612800" progId="Equation.3">
                  <p:embed/>
                </p:oleObj>
              </mc:Choice>
              <mc:Fallback>
                <p:oleObj name="Equation" r:id="rId6" imgW="4635360" imgH="16128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606925"/>
                        <a:ext cx="4706938" cy="164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13059" name="Text Box 3"/>
          <p:cNvSpPr txBox="1">
            <a:spLocks noChangeArrowheads="1"/>
          </p:cNvSpPr>
          <p:nvPr/>
        </p:nvSpPr>
        <p:spPr bwMode="auto">
          <a:xfrm>
            <a:off x="1419225" y="1127125"/>
            <a:ext cx="7239000" cy="47625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2800" b="0">
                <a:cs typeface="Nazanin" pitchFamily="2" charset="-78"/>
              </a:rPr>
              <a:t>الف </a:t>
            </a:r>
            <a:r>
              <a:rPr lang="fa-IR" sz="2800" b="0">
                <a:cs typeface="Nazanin" pitchFamily="2" charset="-78"/>
              </a:rPr>
              <a:t>. </a:t>
            </a:r>
            <a:r>
              <a:rPr lang="ar-SA" sz="2800" b="0">
                <a:cs typeface="Nazanin" pitchFamily="2" charset="-78"/>
              </a:rPr>
              <a:t>اگر عددي مانند</a:t>
            </a:r>
            <a:r>
              <a:rPr lang="fa-IR" sz="2800" b="0">
                <a:cs typeface="Nazanin" pitchFamily="2" charset="-78"/>
              </a:rPr>
              <a:t> 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M</a:t>
            </a:r>
            <a:r>
              <a:rPr lang="ar-SA" sz="2800" b="0">
                <a:cs typeface="Nazanin" pitchFamily="2" charset="-78"/>
              </a:rPr>
              <a:t>وجود داشته باشد به طوري كه براي هر</a:t>
            </a:r>
            <a:r>
              <a:rPr lang="en-US" sz="2800" b="0">
                <a:cs typeface="Nazanin" pitchFamily="2" charset="-78"/>
              </a:rPr>
              <a:t>          </a:t>
            </a:r>
            <a:r>
              <a:rPr lang="ar-SA" sz="2800" b="0">
                <a:cs typeface="Nazanin" pitchFamily="2" charset="-78"/>
              </a:rPr>
              <a:t>داشته باشيم</a:t>
            </a:r>
            <a:r>
              <a:rPr lang="fa-IR" sz="2800" b="0">
                <a:cs typeface="Nazanin" pitchFamily="2" charset="-78"/>
              </a:rPr>
              <a:t>                    </a:t>
            </a:r>
            <a:r>
              <a:rPr lang="ar-SA" sz="2800" b="0">
                <a:cs typeface="Nazanin" pitchFamily="2" charset="-78"/>
              </a:rPr>
              <a:t>آنگاه</a:t>
            </a:r>
            <a:r>
              <a:rPr lang="fa-IR" sz="2800" b="0">
                <a:cs typeface="Nazanin" pitchFamily="2" charset="-78"/>
              </a:rPr>
              <a:t>    </a:t>
            </a:r>
            <a:r>
              <a:rPr lang="ar-SA" sz="2800" b="0">
                <a:cs typeface="Nazanin" pitchFamily="2" charset="-78"/>
              </a:rPr>
              <a:t> را </a:t>
            </a:r>
            <a:r>
              <a:rPr lang="ar-SA" sz="2000" b="0">
                <a:solidFill>
                  <a:srgbClr val="FFFF00"/>
                </a:solidFill>
                <a:cs typeface="Nasim" pitchFamily="2" charset="-78"/>
              </a:rPr>
              <a:t>از بالا كراندار</a:t>
            </a:r>
            <a:r>
              <a:rPr lang="ar-SA" sz="2800" b="0">
                <a:cs typeface="Nazanin" pitchFamily="2" charset="-78"/>
              </a:rPr>
              <a:t> مي ناميم .</a:t>
            </a: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2800" b="0">
                <a:cs typeface="Nazanin" pitchFamily="2" charset="-78"/>
              </a:rPr>
              <a:t> ب</a:t>
            </a:r>
            <a:r>
              <a:rPr lang="fa-IR" sz="2800" b="0">
                <a:cs typeface="Nazanin" pitchFamily="2" charset="-78"/>
              </a:rPr>
              <a:t> .</a:t>
            </a:r>
            <a:r>
              <a:rPr lang="ar-SA" sz="2800" b="0">
                <a:cs typeface="Nazanin" pitchFamily="2" charset="-78"/>
              </a:rPr>
              <a:t> اگر عددي مانن</a:t>
            </a:r>
            <a:r>
              <a:rPr lang="fa-IR" sz="2800" b="0">
                <a:cs typeface="Nazanin" pitchFamily="2" charset="-78"/>
              </a:rPr>
              <a:t>د  </a:t>
            </a:r>
            <a:r>
              <a:rPr lang="en-US" sz="2800" b="0" i="1">
                <a:latin typeface="Times New Roman" pitchFamily="18" charset="0"/>
              </a:rPr>
              <a:t>M</a:t>
            </a:r>
            <a:r>
              <a:rPr lang="ar-SA" sz="2800" b="0">
                <a:cs typeface="Nazanin" pitchFamily="2" charset="-78"/>
              </a:rPr>
              <a:t> وجود داشته باشد به طوري كه براي هر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fa-IR" sz="2800" b="0">
                <a:cs typeface="Nazanin" pitchFamily="2" charset="-78"/>
              </a:rPr>
              <a:t>          </a:t>
            </a:r>
            <a:r>
              <a:rPr lang="ar-SA" sz="2800" b="0">
                <a:cs typeface="Nazanin" pitchFamily="2" charset="-78"/>
              </a:rPr>
              <a:t>داشته باشيم</a:t>
            </a:r>
            <a:r>
              <a:rPr lang="fa-IR" sz="2800" b="0">
                <a:cs typeface="Nazanin" pitchFamily="2" charset="-78"/>
              </a:rPr>
              <a:t>                  </a:t>
            </a:r>
            <a:r>
              <a:rPr lang="ar-SA" sz="2800" b="0">
                <a:cs typeface="Nazanin" pitchFamily="2" charset="-78"/>
              </a:rPr>
              <a:t>آنگاه </a:t>
            </a:r>
            <a:r>
              <a:rPr lang="fa-IR" sz="2800" b="0">
                <a:cs typeface="Nazanin" pitchFamily="2" charset="-78"/>
              </a:rPr>
              <a:t>    </a:t>
            </a:r>
            <a:r>
              <a:rPr lang="ar-SA" sz="2800" b="0">
                <a:cs typeface="Nazanin" pitchFamily="2" charset="-78"/>
              </a:rPr>
              <a:t>را </a:t>
            </a:r>
            <a:r>
              <a:rPr lang="ar-SA" sz="2000" b="0">
                <a:solidFill>
                  <a:srgbClr val="FFFF00"/>
                </a:solidFill>
                <a:cs typeface="Nasim" pitchFamily="2" charset="-78"/>
              </a:rPr>
              <a:t>از پائين</a:t>
            </a:r>
            <a:r>
              <a:rPr lang="fa-IR" sz="2000" b="0">
                <a:solidFill>
                  <a:srgbClr val="FFFF00"/>
                </a:solidFill>
                <a:cs typeface="Nasim" pitchFamily="2" charset="-78"/>
              </a:rPr>
              <a:t> </a:t>
            </a:r>
            <a:r>
              <a:rPr lang="ar-SA" sz="2000" b="0">
                <a:solidFill>
                  <a:srgbClr val="FFFF00"/>
                </a:solidFill>
                <a:cs typeface="Nasim" pitchFamily="2" charset="-78"/>
              </a:rPr>
              <a:t>كراندار</a:t>
            </a:r>
            <a:r>
              <a:rPr lang="ar-SA" sz="2800" b="0">
                <a:cs typeface="Nazanin" pitchFamily="2" charset="-78"/>
              </a:rPr>
              <a:t> مي ناميم </a:t>
            </a:r>
            <a:r>
              <a:rPr lang="fa-IR" sz="2800" b="0">
                <a:cs typeface="Nazanin" pitchFamily="2" charset="-78"/>
              </a:rPr>
              <a:t>.</a:t>
            </a:r>
            <a:endParaRPr lang="fa-IR" sz="3600" b="0">
              <a:cs typeface="Nazanin" pitchFamily="2" charset="-78"/>
            </a:endParaRPr>
          </a:p>
        </p:txBody>
      </p:sp>
      <p:sp>
        <p:nvSpPr>
          <p:cNvPr id="813060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13062" name="Object 6"/>
          <p:cNvGraphicFramePr>
            <a:graphicFrameLocks noChangeAspect="1"/>
          </p:cNvGraphicFramePr>
          <p:nvPr/>
        </p:nvGraphicFramePr>
        <p:xfrm>
          <a:off x="7451725" y="2636838"/>
          <a:ext cx="105727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098" name="Equation" r:id="rId3" imgW="1041120" imgH="495000" progId="Equation.3">
                  <p:embed/>
                </p:oleObj>
              </mc:Choice>
              <mc:Fallback>
                <p:oleObj name="Equation" r:id="rId3" imgW="1041120" imgH="4950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2636838"/>
                        <a:ext cx="1057275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3063" name="Object 7"/>
          <p:cNvGraphicFramePr>
            <a:graphicFrameLocks noChangeAspect="1"/>
          </p:cNvGraphicFramePr>
          <p:nvPr/>
        </p:nvGraphicFramePr>
        <p:xfrm>
          <a:off x="4478338" y="2636838"/>
          <a:ext cx="15335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099" name="Equation" r:id="rId5" imgW="1511280" imgH="419040" progId="Equation.3">
                  <p:embed/>
                </p:oleObj>
              </mc:Choice>
              <mc:Fallback>
                <p:oleObj name="Equation" r:id="rId5" imgW="1511280" imgH="419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8338" y="2636838"/>
                        <a:ext cx="15335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3064" name="Object 8"/>
          <p:cNvGraphicFramePr>
            <a:graphicFrameLocks noChangeAspect="1"/>
          </p:cNvGraphicFramePr>
          <p:nvPr/>
        </p:nvGraphicFramePr>
        <p:xfrm>
          <a:off x="3513138" y="2636838"/>
          <a:ext cx="3095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100" name="Equation" r:id="rId7" imgW="304560" imgH="419040" progId="Equation.3">
                  <p:embed/>
                </p:oleObj>
              </mc:Choice>
              <mc:Fallback>
                <p:oleObj name="Equation" r:id="rId7" imgW="30456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138" y="2636838"/>
                        <a:ext cx="309562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3065" name="Object 9"/>
          <p:cNvGraphicFramePr>
            <a:graphicFrameLocks noChangeAspect="1"/>
          </p:cNvGraphicFramePr>
          <p:nvPr/>
        </p:nvGraphicFramePr>
        <p:xfrm>
          <a:off x="7546975" y="4652963"/>
          <a:ext cx="105727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101" name="Equation" r:id="rId9" imgW="1041120" imgH="495000" progId="Equation.3">
                  <p:embed/>
                </p:oleObj>
              </mc:Choice>
              <mc:Fallback>
                <p:oleObj name="Equation" r:id="rId9" imgW="1041120" imgH="4950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6975" y="4652963"/>
                        <a:ext cx="1057275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3066" name="Object 10"/>
          <p:cNvGraphicFramePr>
            <a:graphicFrameLocks noChangeAspect="1"/>
          </p:cNvGraphicFramePr>
          <p:nvPr/>
        </p:nvGraphicFramePr>
        <p:xfrm>
          <a:off x="4565650" y="4710113"/>
          <a:ext cx="15335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102" name="Equation" r:id="rId11" imgW="1511280" imgH="419040" progId="Equation.3">
                  <p:embed/>
                </p:oleObj>
              </mc:Choice>
              <mc:Fallback>
                <p:oleObj name="Equation" r:id="rId11" imgW="1511280" imgH="419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4710113"/>
                        <a:ext cx="15335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3067" name="Object 11"/>
          <p:cNvGraphicFramePr>
            <a:graphicFrameLocks noChangeAspect="1"/>
          </p:cNvGraphicFramePr>
          <p:nvPr/>
        </p:nvGraphicFramePr>
        <p:xfrm>
          <a:off x="3671888" y="4681538"/>
          <a:ext cx="3095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103" name="Equation" r:id="rId13" imgW="304560" imgH="419040" progId="Equation.3">
                  <p:embed/>
                </p:oleObj>
              </mc:Choice>
              <mc:Fallback>
                <p:oleObj name="Equation" r:id="rId13" imgW="304560" imgH="419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4681538"/>
                        <a:ext cx="309562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15107" name="Text Box 3"/>
          <p:cNvSpPr txBox="1">
            <a:spLocks noChangeArrowheads="1"/>
          </p:cNvSpPr>
          <p:nvPr/>
        </p:nvSpPr>
        <p:spPr bwMode="auto">
          <a:xfrm>
            <a:off x="1419225" y="1127125"/>
            <a:ext cx="7239000" cy="3479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ج . </a:t>
            </a:r>
            <a:r>
              <a:rPr lang="ar-SA" sz="2800" b="0">
                <a:cs typeface="Nazanin" pitchFamily="2" charset="-78"/>
              </a:rPr>
              <a:t>اگر عددي مانند </a:t>
            </a:r>
            <a:r>
              <a:rPr lang="fa-IR" sz="2800" b="0">
                <a:cs typeface="Nazanin" pitchFamily="2" charset="-78"/>
              </a:rPr>
              <a:t>     </a:t>
            </a:r>
            <a:r>
              <a:rPr lang="ar-SA" sz="2800" b="0">
                <a:cs typeface="Nazanin" pitchFamily="2" charset="-78"/>
              </a:rPr>
              <a:t>وجود داشته باشد به طوري كه براي هر</a:t>
            </a:r>
            <a:r>
              <a:rPr lang="fa-IR" sz="2800" b="0">
                <a:cs typeface="Nazanin" pitchFamily="2" charset="-78"/>
              </a:rPr>
              <a:t> </a:t>
            </a:r>
            <a:r>
              <a:rPr lang="en-US" sz="2800" b="0">
                <a:cs typeface="Nazanin" pitchFamily="2" charset="-78"/>
              </a:rPr>
              <a:t>          </a:t>
            </a:r>
            <a:r>
              <a:rPr lang="ar-SA" sz="2800" b="0">
                <a:cs typeface="Nazanin" pitchFamily="2" charset="-78"/>
              </a:rPr>
              <a:t>داشته باشيم </a:t>
            </a:r>
            <a:r>
              <a:rPr lang="fa-IR" sz="2800" b="0">
                <a:cs typeface="Nazanin" pitchFamily="2" charset="-78"/>
              </a:rPr>
              <a:t>                              </a:t>
            </a:r>
            <a:r>
              <a:rPr lang="ar-SA" sz="2800" b="0">
                <a:cs typeface="Nazanin" pitchFamily="2" charset="-78"/>
              </a:rPr>
              <a:t>آنگاه</a:t>
            </a:r>
            <a:r>
              <a:rPr lang="fa-IR" sz="2800" b="0">
                <a:cs typeface="Nazanin" pitchFamily="2" charset="-78"/>
              </a:rPr>
              <a:t>    </a:t>
            </a:r>
            <a:r>
              <a:rPr lang="ar-SA" sz="2800" b="0">
                <a:cs typeface="Nazanin" pitchFamily="2" charset="-78"/>
              </a:rPr>
              <a:t> را </a:t>
            </a:r>
            <a:r>
              <a:rPr lang="ar-SA" sz="2000" b="0">
                <a:solidFill>
                  <a:srgbClr val="FFFF00"/>
                </a:solidFill>
                <a:cs typeface="Nasim" pitchFamily="2" charset="-78"/>
              </a:rPr>
              <a:t>كراندار</a:t>
            </a:r>
            <a:r>
              <a:rPr lang="ar-SA" sz="2800" b="0">
                <a:cs typeface="Nazanin" pitchFamily="2" charset="-78"/>
              </a:rPr>
              <a:t> مي ناميم</a:t>
            </a:r>
            <a:r>
              <a:rPr lang="fa-IR" sz="2800" b="0">
                <a:cs typeface="Nazanin" pitchFamily="2" charset="-78"/>
              </a:rPr>
              <a:t> .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د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.</a:t>
            </a:r>
            <a:r>
              <a:rPr lang="ar-SA" sz="2800" b="0">
                <a:cs typeface="Nazanin" pitchFamily="2" charset="-78"/>
              </a:rPr>
              <a:t> اگر </a:t>
            </a:r>
            <a:r>
              <a:rPr lang="fa-IR" sz="2800" b="0">
                <a:cs typeface="Nazanin" pitchFamily="2" charset="-78"/>
              </a:rPr>
              <a:t>   </a:t>
            </a:r>
            <a:r>
              <a:rPr lang="ar-SA" sz="2800" b="0">
                <a:cs typeface="Nazanin" pitchFamily="2" charset="-78"/>
              </a:rPr>
              <a:t>كراندار نباشد آن</a:t>
            </a:r>
            <a:r>
              <a:rPr lang="fa-IR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را </a:t>
            </a:r>
            <a:r>
              <a:rPr lang="ar-SA" sz="2000" b="0">
                <a:solidFill>
                  <a:srgbClr val="FFFF00"/>
                </a:solidFill>
                <a:cs typeface="Nasim" pitchFamily="2" charset="-78"/>
              </a:rPr>
              <a:t>بي كران</a:t>
            </a:r>
            <a:r>
              <a:rPr lang="ar-SA" sz="2800" b="0">
                <a:cs typeface="Nazanin" pitchFamily="2" charset="-78"/>
              </a:rPr>
              <a:t> مي ناميم . </a:t>
            </a:r>
            <a:endParaRPr lang="fa-IR" sz="3600" b="0">
              <a:cs typeface="Nazanin" pitchFamily="2" charset="-78"/>
            </a:endParaRPr>
          </a:p>
        </p:txBody>
      </p:sp>
      <p:sp>
        <p:nvSpPr>
          <p:cNvPr id="815108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ادامة 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15109" name="Object 5"/>
          <p:cNvGraphicFramePr>
            <a:graphicFrameLocks noChangeAspect="1"/>
          </p:cNvGraphicFramePr>
          <p:nvPr/>
        </p:nvGraphicFramePr>
        <p:xfrm>
          <a:off x="7451725" y="2636838"/>
          <a:ext cx="105727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42" name="Equation" r:id="rId3" imgW="1041120" imgH="495000" progId="Equation.3">
                  <p:embed/>
                </p:oleObj>
              </mc:Choice>
              <mc:Fallback>
                <p:oleObj name="Equation" r:id="rId3" imgW="1041120" imgH="495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2636838"/>
                        <a:ext cx="1057275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5110" name="Object 6"/>
          <p:cNvGraphicFramePr>
            <a:graphicFrameLocks noChangeAspect="1"/>
          </p:cNvGraphicFramePr>
          <p:nvPr/>
        </p:nvGraphicFramePr>
        <p:xfrm>
          <a:off x="3492500" y="2708275"/>
          <a:ext cx="25892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43" name="Equation" r:id="rId5" imgW="2552400" imgH="419040" progId="Equation.3">
                  <p:embed/>
                </p:oleObj>
              </mc:Choice>
              <mc:Fallback>
                <p:oleObj name="Equation" r:id="rId5" imgW="255240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708275"/>
                        <a:ext cx="2589213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5111" name="Object 7"/>
          <p:cNvGraphicFramePr>
            <a:graphicFrameLocks noChangeAspect="1"/>
          </p:cNvGraphicFramePr>
          <p:nvPr/>
        </p:nvGraphicFramePr>
        <p:xfrm>
          <a:off x="2620963" y="2708275"/>
          <a:ext cx="3095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44" name="Equation" r:id="rId7" imgW="304560" imgH="419040" progId="Equation.3">
                  <p:embed/>
                </p:oleObj>
              </mc:Choice>
              <mc:Fallback>
                <p:oleObj name="Equation" r:id="rId7" imgW="304560" imgH="419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2708275"/>
                        <a:ext cx="309562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5115" name="Object 11"/>
          <p:cNvGraphicFramePr>
            <a:graphicFrameLocks noChangeAspect="1"/>
          </p:cNvGraphicFramePr>
          <p:nvPr/>
        </p:nvGraphicFramePr>
        <p:xfrm>
          <a:off x="6011863" y="2105025"/>
          <a:ext cx="4254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45" name="Equation" r:id="rId9" imgW="419040" imgH="317160" progId="Equation.3">
                  <p:embed/>
                </p:oleObj>
              </mc:Choice>
              <mc:Fallback>
                <p:oleObj name="Equation" r:id="rId9" imgW="419040" imgH="31716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105025"/>
                        <a:ext cx="425450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5116" name="Object 12"/>
          <p:cNvGraphicFramePr>
            <a:graphicFrameLocks noChangeAspect="1"/>
          </p:cNvGraphicFramePr>
          <p:nvPr/>
        </p:nvGraphicFramePr>
        <p:xfrm>
          <a:off x="7451725" y="4033838"/>
          <a:ext cx="3095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46" name="Equation" r:id="rId11" imgW="304560" imgH="419040" progId="Equation.3">
                  <p:embed/>
                </p:oleObj>
              </mc:Choice>
              <mc:Fallback>
                <p:oleObj name="Equation" r:id="rId11" imgW="304560" imgH="419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4033838"/>
                        <a:ext cx="309563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16131" name="Text Box 3"/>
          <p:cNvSpPr txBox="1">
            <a:spLocks noChangeArrowheads="1"/>
          </p:cNvSpPr>
          <p:nvPr/>
        </p:nvSpPr>
        <p:spPr bwMode="auto">
          <a:xfrm>
            <a:off x="1419225" y="1127125"/>
            <a:ext cx="7239000" cy="54562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000" b="0">
                <a:cs typeface="Nazanin" pitchFamily="2" charset="-78"/>
              </a:rPr>
              <a:t> 1 . </a:t>
            </a:r>
            <a:r>
              <a:rPr lang="ar-SA" sz="3000" b="0">
                <a:cs typeface="Nazanin" pitchFamily="2" charset="-78"/>
              </a:rPr>
              <a:t>تابع</a:t>
            </a:r>
            <a:r>
              <a:rPr lang="fa-IR" sz="3000" b="0">
                <a:cs typeface="Nazanin" pitchFamily="2" charset="-78"/>
              </a:rPr>
              <a:t>                        ک</a:t>
            </a:r>
            <a:r>
              <a:rPr lang="ar-SA" sz="3000" b="0">
                <a:cs typeface="Nazanin" pitchFamily="2" charset="-78"/>
              </a:rPr>
              <a:t>راندار راست زيرا همواره</a:t>
            </a: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000" b="0">
                <a:cs typeface="Nazanin" pitchFamily="2" charset="-78"/>
              </a:rPr>
              <a:t> 2 . </a:t>
            </a:r>
            <a:r>
              <a:rPr lang="ar-SA" sz="3000" b="0">
                <a:cs typeface="Nazanin" pitchFamily="2" charset="-78"/>
              </a:rPr>
              <a:t>تابع </a:t>
            </a:r>
            <a:r>
              <a:rPr lang="fa-IR" sz="3000" b="0">
                <a:cs typeface="Nazanin" pitchFamily="2" charset="-78"/>
              </a:rPr>
              <a:t>                       </a:t>
            </a:r>
            <a:r>
              <a:rPr lang="ar-SA" sz="3000" b="0">
                <a:cs typeface="Nazanin" pitchFamily="2" charset="-78"/>
              </a:rPr>
              <a:t>از پائين كراندار است زيرا همواره</a:t>
            </a: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000" b="0">
                <a:cs typeface="Nazanin" pitchFamily="2" charset="-78"/>
              </a:rPr>
              <a:t> </a:t>
            </a:r>
            <a:r>
              <a:rPr lang="fa-IR" sz="3000" b="0">
                <a:cs typeface="Nazanin" pitchFamily="2" charset="-78"/>
              </a:rPr>
              <a:t>3 . </a:t>
            </a:r>
            <a:r>
              <a:rPr lang="ar-SA" sz="3000" b="0">
                <a:cs typeface="Nazanin" pitchFamily="2" charset="-78"/>
              </a:rPr>
              <a:t>تابع</a:t>
            </a:r>
            <a:r>
              <a:rPr lang="fa-IR" sz="3000" b="0">
                <a:cs typeface="Nazanin" pitchFamily="2" charset="-78"/>
              </a:rPr>
              <a:t>                        </a:t>
            </a:r>
            <a:r>
              <a:rPr lang="ar-SA" sz="3000" b="0">
                <a:cs typeface="Nazanin" pitchFamily="2" charset="-78"/>
              </a:rPr>
              <a:t>از بالا كراندار است زيرا همواره</a:t>
            </a: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</p:txBody>
      </p:sp>
      <p:sp>
        <p:nvSpPr>
          <p:cNvPr id="816132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16134" name="Object 6"/>
          <p:cNvGraphicFramePr>
            <a:graphicFrameLocks noChangeAspect="1"/>
          </p:cNvGraphicFramePr>
          <p:nvPr/>
        </p:nvGraphicFramePr>
        <p:xfrm>
          <a:off x="5435600" y="2060575"/>
          <a:ext cx="20510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170" name="Equation" r:id="rId3" imgW="2019240" imgH="419040" progId="Equation.3">
                  <p:embed/>
                </p:oleObj>
              </mc:Choice>
              <mc:Fallback>
                <p:oleObj name="Equation" r:id="rId3" imgW="201924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060575"/>
                        <a:ext cx="20510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6135" name="Object 7"/>
          <p:cNvGraphicFramePr>
            <a:graphicFrameLocks noChangeAspect="1"/>
          </p:cNvGraphicFramePr>
          <p:nvPr/>
        </p:nvGraphicFramePr>
        <p:xfrm>
          <a:off x="4067175" y="2781300"/>
          <a:ext cx="22193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171" name="Equation" r:id="rId5" imgW="2184120" imgH="419040" progId="Equation.3">
                  <p:embed/>
                </p:oleObj>
              </mc:Choice>
              <mc:Fallback>
                <p:oleObj name="Equation" r:id="rId5" imgW="2184120" imgH="419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781300"/>
                        <a:ext cx="22193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6136" name="Object 8"/>
          <p:cNvGraphicFramePr>
            <a:graphicFrameLocks noChangeAspect="1"/>
          </p:cNvGraphicFramePr>
          <p:nvPr/>
        </p:nvGraphicFramePr>
        <p:xfrm>
          <a:off x="5435600" y="3573463"/>
          <a:ext cx="2065338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172" name="Equation" r:id="rId7" imgW="2031840" imgH="507960" progId="Equation.3">
                  <p:embed/>
                </p:oleObj>
              </mc:Choice>
              <mc:Fallback>
                <p:oleObj name="Equation" r:id="rId7" imgW="2031840" imgH="5079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573463"/>
                        <a:ext cx="2065338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6137" name="Object 9"/>
          <p:cNvGraphicFramePr>
            <a:graphicFrameLocks noChangeAspect="1"/>
          </p:cNvGraphicFramePr>
          <p:nvPr/>
        </p:nvGraphicFramePr>
        <p:xfrm>
          <a:off x="4356100" y="4365625"/>
          <a:ext cx="15113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173" name="Equation" r:id="rId9" imgW="1485720" imgH="431640" progId="Equation.3">
                  <p:embed/>
                </p:oleObj>
              </mc:Choice>
              <mc:Fallback>
                <p:oleObj name="Equation" r:id="rId9" imgW="148572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365625"/>
                        <a:ext cx="15113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6138" name="Object 10"/>
          <p:cNvGraphicFramePr>
            <a:graphicFrameLocks noChangeAspect="1"/>
          </p:cNvGraphicFramePr>
          <p:nvPr/>
        </p:nvGraphicFramePr>
        <p:xfrm>
          <a:off x="5508625" y="5084763"/>
          <a:ext cx="2027238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174" name="Equation" r:id="rId11" imgW="1993680" imgH="507960" progId="Equation.3">
                  <p:embed/>
                </p:oleObj>
              </mc:Choice>
              <mc:Fallback>
                <p:oleObj name="Equation" r:id="rId11" imgW="1993680" imgH="5079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5084763"/>
                        <a:ext cx="2027238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6139" name="Object 11"/>
          <p:cNvGraphicFramePr>
            <a:graphicFrameLocks noChangeAspect="1"/>
          </p:cNvGraphicFramePr>
          <p:nvPr/>
        </p:nvGraphicFramePr>
        <p:xfrm>
          <a:off x="4140200" y="5876925"/>
          <a:ext cx="14986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175" name="Equation" r:id="rId13" imgW="1473120" imgH="431640" progId="Equation.3">
                  <p:embed/>
                </p:oleObj>
              </mc:Choice>
              <mc:Fallback>
                <p:oleObj name="Equation" r:id="rId13" imgW="1473120" imgH="431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5876925"/>
                        <a:ext cx="14986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17155" name="Text Box 3"/>
          <p:cNvSpPr txBox="1">
            <a:spLocks noChangeArrowheads="1"/>
          </p:cNvSpPr>
          <p:nvPr/>
        </p:nvSpPr>
        <p:spPr bwMode="auto">
          <a:xfrm>
            <a:off x="1419225" y="1127125"/>
            <a:ext cx="7239000" cy="44005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000" b="0">
                <a:cs typeface="Nazanin" pitchFamily="2" charset="-78"/>
              </a:rPr>
              <a:t> 4 . </a:t>
            </a:r>
            <a:r>
              <a:rPr lang="ar-SA" sz="3000" b="0">
                <a:cs typeface="Nazanin" pitchFamily="2" charset="-78"/>
              </a:rPr>
              <a:t>تابع</a:t>
            </a:r>
            <a:r>
              <a:rPr lang="fa-IR" sz="3000" b="0">
                <a:cs typeface="Nazanin" pitchFamily="2" charset="-78"/>
              </a:rPr>
              <a:t>                  </a:t>
            </a:r>
            <a:r>
              <a:rPr lang="ar-SA" sz="3000" b="0">
                <a:cs typeface="Nazanin" pitchFamily="2" charset="-78"/>
              </a:rPr>
              <a:t>نه كران بال</a:t>
            </a:r>
            <a:r>
              <a:rPr lang="fa-IR" sz="3000" b="0">
                <a:cs typeface="Nazanin" pitchFamily="2" charset="-78"/>
              </a:rPr>
              <a:t>ا</a:t>
            </a:r>
            <a:r>
              <a:rPr lang="ar-SA" sz="3000" b="0">
                <a:cs typeface="Nazanin" pitchFamily="2" charset="-78"/>
              </a:rPr>
              <a:t> دارد</a:t>
            </a:r>
            <a:r>
              <a:rPr lang="fa-IR" sz="3000" b="0">
                <a:cs typeface="Nazanin" pitchFamily="2" charset="-78"/>
              </a:rPr>
              <a:t> </a:t>
            </a:r>
            <a:r>
              <a:rPr lang="ar-SA" sz="3000" b="0">
                <a:cs typeface="Nazanin" pitchFamily="2" charset="-78"/>
              </a:rPr>
              <a:t>نه كران پائين پس </a:t>
            </a:r>
            <a:r>
              <a:rPr lang="en-US" sz="3000" b="0">
                <a:cs typeface="Nazanin" pitchFamily="2" charset="-78"/>
              </a:rPr>
              <a:t>  </a:t>
            </a:r>
            <a:r>
              <a:rPr lang="fa-IR" sz="3000" b="0">
                <a:cs typeface="Nazanin" pitchFamily="2" charset="-78"/>
              </a:rPr>
              <a:t>   </a:t>
            </a:r>
            <a:r>
              <a:rPr lang="en-US" sz="3000" b="0">
                <a:cs typeface="Nazanin" pitchFamily="2" charset="-78"/>
              </a:rPr>
              <a:t> </a:t>
            </a:r>
            <a:r>
              <a:rPr lang="fa-IR" sz="3000" b="0">
                <a:cs typeface="Nazanin" pitchFamily="2" charset="-78"/>
              </a:rPr>
              <a:t>    </a:t>
            </a:r>
            <a:r>
              <a:rPr lang="ar-SA" sz="3000" b="0">
                <a:cs typeface="Nazanin" pitchFamily="2" charset="-78"/>
              </a:rPr>
              <a:t>كراندار نيست .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000" b="0">
                <a:cs typeface="Nazanin" pitchFamily="2" charset="-78"/>
              </a:rPr>
              <a:t>     </a:t>
            </a:r>
            <a:r>
              <a:rPr lang="ar-SA" sz="3000" b="0">
                <a:cs typeface="Nazanin" pitchFamily="2" charset="-78"/>
              </a:rPr>
              <a:t>زيرا هر دو خط افقي </a:t>
            </a:r>
            <a:r>
              <a:rPr lang="fa-IR" sz="3000" b="0">
                <a:cs typeface="Nazanin" pitchFamily="2" charset="-78"/>
              </a:rPr>
              <a:t>              </a:t>
            </a:r>
            <a:r>
              <a:rPr lang="ar-SA" sz="3000" b="0">
                <a:cs typeface="Nazanin" pitchFamily="2" charset="-78"/>
              </a:rPr>
              <a:t>را در نظر بگريم</a:t>
            </a:r>
            <a:r>
              <a:rPr lang="fa-IR" sz="3000" b="0">
                <a:cs typeface="Nazanin" pitchFamily="2" charset="-78"/>
              </a:rPr>
              <a:t> </a:t>
            </a:r>
            <a:r>
              <a:rPr lang="ar-SA" sz="3000" b="0">
                <a:cs typeface="Nazanin" pitchFamily="2" charset="-78"/>
              </a:rPr>
              <a:t>نقطه اي </a:t>
            </a:r>
            <a:r>
              <a:rPr lang="en-US" sz="3000" b="0">
                <a:cs typeface="Nazanin" pitchFamily="2" charset="-78"/>
              </a:rPr>
              <a:t> </a:t>
            </a:r>
            <a:r>
              <a:rPr lang="fa-IR" sz="3000" b="0">
                <a:cs typeface="Nazanin" pitchFamily="2" charset="-78"/>
              </a:rPr>
              <a:t>    </a:t>
            </a:r>
            <a:r>
              <a:rPr lang="ar-SA" sz="3000" b="0">
                <a:cs typeface="Nazanin" pitchFamily="2" charset="-78"/>
              </a:rPr>
              <a:t>روي نمودار </a:t>
            </a:r>
            <a:r>
              <a:rPr lang="fa-IR" sz="3000" b="0">
                <a:cs typeface="Nazanin" pitchFamily="2" charset="-78"/>
              </a:rPr>
              <a:t>   </a:t>
            </a:r>
            <a:r>
              <a:rPr lang="ar-SA" sz="3000" b="0">
                <a:cs typeface="Nazanin" pitchFamily="2" charset="-78"/>
              </a:rPr>
              <a:t>وجود دارد كه در خارج نوار دو خط </a:t>
            </a:r>
            <a:r>
              <a:rPr lang="fa-IR" sz="3000" b="0">
                <a:cs typeface="Nazanin" pitchFamily="2" charset="-78"/>
              </a:rPr>
              <a:t>             </a:t>
            </a:r>
            <a:r>
              <a:rPr lang="en-US" sz="3000" b="0">
                <a:cs typeface="Nazanin" pitchFamily="2" charset="-78"/>
              </a:rPr>
              <a:t> </a:t>
            </a:r>
            <a:r>
              <a:rPr lang="fa-IR" sz="3000" b="0">
                <a:cs typeface="Nazanin" pitchFamily="2" charset="-78"/>
              </a:rPr>
              <a:t>                   </a:t>
            </a:r>
            <a:r>
              <a:rPr lang="ar-SA" sz="3000" b="0">
                <a:cs typeface="Nazanin" pitchFamily="2" charset="-78"/>
              </a:rPr>
              <a:t>واقع مي شود .</a:t>
            </a:r>
            <a:endParaRPr lang="fa-IR" sz="3200" b="0">
              <a:cs typeface="Nazanin" pitchFamily="2" charset="-78"/>
            </a:endParaRPr>
          </a:p>
        </p:txBody>
      </p:sp>
      <p:sp>
        <p:nvSpPr>
          <p:cNvPr id="817156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17161" name="Object 9"/>
          <p:cNvGraphicFramePr>
            <a:graphicFrameLocks noChangeAspect="1"/>
          </p:cNvGraphicFramePr>
          <p:nvPr/>
        </p:nvGraphicFramePr>
        <p:xfrm>
          <a:off x="6084888" y="2060575"/>
          <a:ext cx="147161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86" name="Equation" r:id="rId3" imgW="1447560" imgH="507960" progId="Equation.3">
                  <p:embed/>
                </p:oleObj>
              </mc:Choice>
              <mc:Fallback>
                <p:oleObj name="Equation" r:id="rId3" imgW="1447560" imgH="5079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060575"/>
                        <a:ext cx="1471612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7163" name="Object 11"/>
          <p:cNvGraphicFramePr>
            <a:graphicFrameLocks noChangeAspect="1"/>
          </p:cNvGraphicFramePr>
          <p:nvPr/>
        </p:nvGraphicFramePr>
        <p:xfrm>
          <a:off x="4440238" y="3595688"/>
          <a:ext cx="13033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87" name="Equation" r:id="rId5" imgW="1282680" imgH="419040" progId="Equation.3">
                  <p:embed/>
                </p:oleObj>
              </mc:Choice>
              <mc:Fallback>
                <p:oleObj name="Equation" r:id="rId5" imgW="1282680" imgH="419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8" y="3595688"/>
                        <a:ext cx="1303337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7164" name="Object 12"/>
          <p:cNvGraphicFramePr>
            <a:graphicFrameLocks noChangeAspect="1"/>
          </p:cNvGraphicFramePr>
          <p:nvPr/>
        </p:nvGraphicFramePr>
        <p:xfrm>
          <a:off x="6443663" y="4292600"/>
          <a:ext cx="3095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88" name="Equation" r:id="rId7" imgW="304560" imgH="419040" progId="Equation.3">
                  <p:embed/>
                </p:oleObj>
              </mc:Choice>
              <mc:Fallback>
                <p:oleObj name="Equation" r:id="rId7" imgW="304560" imgH="419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4292600"/>
                        <a:ext cx="309562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7165" name="Object 13"/>
          <p:cNvGraphicFramePr>
            <a:graphicFrameLocks noChangeAspect="1"/>
          </p:cNvGraphicFramePr>
          <p:nvPr/>
        </p:nvGraphicFramePr>
        <p:xfrm>
          <a:off x="6732588" y="4945063"/>
          <a:ext cx="13033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89" name="Equation" r:id="rId9" imgW="1282680" imgH="419040" progId="Equation.3">
                  <p:embed/>
                </p:oleObj>
              </mc:Choice>
              <mc:Fallback>
                <p:oleObj name="Equation" r:id="rId9" imgW="1282680" imgH="4190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4945063"/>
                        <a:ext cx="1303337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ChangeArrowheads="1"/>
          </p:cNvSpPr>
          <p:nvPr/>
        </p:nvSpPr>
        <p:spPr bwMode="auto">
          <a:xfrm>
            <a:off x="1905000" y="2286000"/>
            <a:ext cx="72390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14723" name="Rectangle 3"/>
          <p:cNvSpPr>
            <a:spLocks noChangeArrowheads="1"/>
          </p:cNvSpPr>
          <p:nvPr/>
        </p:nvSpPr>
        <p:spPr bwMode="auto">
          <a:xfrm>
            <a:off x="1295400" y="1066800"/>
            <a:ext cx="7543800" cy="502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فصل</a:t>
            </a:r>
            <a:r>
              <a:rPr lang="ar-SA" sz="13000" b="0">
                <a:solidFill>
                  <a:schemeClr val="bg1"/>
                </a:solidFill>
                <a:latin typeface="Arial" charset="0"/>
                <a:cs typeface="mamran" pitchFamily="10" charset="-78"/>
              </a:rPr>
              <a:t>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اول</a:t>
            </a:r>
          </a:p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بخش اول</a:t>
            </a:r>
          </a:p>
        </p:txBody>
      </p:sp>
    </p:spTree>
  </p:cSld>
  <p:clrMapOvr>
    <a:masterClrMapping/>
  </p:clrMapOvr>
  <p:transition spd="med">
    <p:wheel spokes="8"/>
  </p:transition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19203" name="Text Box 3"/>
          <p:cNvSpPr txBox="1">
            <a:spLocks noChangeArrowheads="1"/>
          </p:cNvSpPr>
          <p:nvPr/>
        </p:nvSpPr>
        <p:spPr bwMode="auto">
          <a:xfrm>
            <a:off x="1419225" y="1127125"/>
            <a:ext cx="7239000" cy="56054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000" b="0">
                <a:cs typeface="Nazanin" pitchFamily="2" charset="-78"/>
              </a:rPr>
              <a:t> </a:t>
            </a:r>
            <a:r>
              <a:rPr lang="ar-SA" sz="3000" b="0">
                <a:cs typeface="Nazanin" pitchFamily="2" charset="-78"/>
              </a:rPr>
              <a:t>كداميك از توابع زير از بالا كراندار ، از پائين كراندار و يا كراندار است </a:t>
            </a:r>
            <a:r>
              <a:rPr lang="fa-IR" sz="3000" b="0">
                <a:cs typeface="Nazanin" pitchFamily="2" charset="-78"/>
              </a:rPr>
              <a:t>؟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4000" b="0">
              <a:cs typeface="Nazanin" pitchFamily="2" charset="-78"/>
            </a:endParaRPr>
          </a:p>
        </p:txBody>
      </p:sp>
      <p:sp>
        <p:nvSpPr>
          <p:cNvPr id="819204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19205" name="Object 5"/>
          <p:cNvGraphicFramePr>
            <a:graphicFrameLocks noChangeAspect="1"/>
          </p:cNvGraphicFramePr>
          <p:nvPr/>
        </p:nvGraphicFramePr>
        <p:xfrm>
          <a:off x="1573213" y="3295650"/>
          <a:ext cx="6811962" cy="353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11" name="Equation" r:id="rId3" imgW="7594560" imgH="3924000" progId="Equation.3">
                  <p:embed/>
                </p:oleObj>
              </mc:Choice>
              <mc:Fallback>
                <p:oleObj name="Equation" r:id="rId3" imgW="7594560" imgH="3924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213" y="3295650"/>
                        <a:ext cx="6811962" cy="3538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20227" name="Text Box 3"/>
          <p:cNvSpPr txBox="1">
            <a:spLocks noChangeArrowheads="1"/>
          </p:cNvSpPr>
          <p:nvPr/>
        </p:nvSpPr>
        <p:spPr bwMode="auto">
          <a:xfrm>
            <a:off x="1419225" y="1127125"/>
            <a:ext cx="7239000" cy="38068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000" b="0">
                <a:cs typeface="Nazanin" pitchFamily="2" charset="-78"/>
              </a:rPr>
              <a:t> فرض کنيد                 </a:t>
            </a:r>
            <a:r>
              <a:rPr lang="ar-SA" sz="3000" b="0">
                <a:cs typeface="Nazanin" pitchFamily="2" charset="-78"/>
              </a:rPr>
              <a:t>تابع</a:t>
            </a:r>
            <a:r>
              <a:rPr lang="fa-IR" sz="3000" b="0">
                <a:cs typeface="Nazanin" pitchFamily="2" charset="-78"/>
              </a:rPr>
              <a:t>ی يک به يک و پوشا باشد رابطة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000" b="0">
                <a:cs typeface="Nazanin" pitchFamily="2" charset="-78"/>
              </a:rPr>
              <a:t> يک تابع از     به      است اگر و تنها اگر    يک به يک و پوشا باشد . </a:t>
            </a:r>
            <a:endParaRPr lang="fa-IR" sz="4000" b="0">
              <a:cs typeface="Nazanin" pitchFamily="2" charset="-78"/>
            </a:endParaRPr>
          </a:p>
        </p:txBody>
      </p:sp>
      <p:sp>
        <p:nvSpPr>
          <p:cNvPr id="820228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قضيه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20230" name="Object 6"/>
          <p:cNvGraphicFramePr>
            <a:graphicFrameLocks noChangeAspect="1"/>
          </p:cNvGraphicFramePr>
          <p:nvPr/>
        </p:nvGraphicFramePr>
        <p:xfrm>
          <a:off x="5608638" y="2133600"/>
          <a:ext cx="15875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64" name="Equation" r:id="rId3" imgW="1562040" imgH="419040" progId="Equation.3">
                  <p:embed/>
                </p:oleObj>
              </mc:Choice>
              <mc:Fallback>
                <p:oleObj name="Equation" r:id="rId3" imgW="156204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8638" y="2133600"/>
                        <a:ext cx="15875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32" name="Object 8"/>
          <p:cNvGraphicFramePr>
            <a:graphicFrameLocks noChangeAspect="1"/>
          </p:cNvGraphicFramePr>
          <p:nvPr/>
        </p:nvGraphicFramePr>
        <p:xfrm>
          <a:off x="6877050" y="3716338"/>
          <a:ext cx="296863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65" name="Equation" r:id="rId5" imgW="291960" imgH="317160" progId="Equation.3">
                  <p:embed/>
                </p:oleObj>
              </mc:Choice>
              <mc:Fallback>
                <p:oleObj name="Equation" r:id="rId5" imgW="291960" imgH="3171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3716338"/>
                        <a:ext cx="296863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33" name="Object 9"/>
          <p:cNvGraphicFramePr>
            <a:graphicFrameLocks noChangeAspect="1"/>
          </p:cNvGraphicFramePr>
          <p:nvPr/>
        </p:nvGraphicFramePr>
        <p:xfrm>
          <a:off x="3563938" y="2846388"/>
          <a:ext cx="343058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66" name="Equation" r:id="rId7" imgW="3377880" imgH="431640" progId="Equation.3">
                  <p:embed/>
                </p:oleObj>
              </mc:Choice>
              <mc:Fallback>
                <p:oleObj name="Equation" r:id="rId7" imgW="337788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846388"/>
                        <a:ext cx="3430587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37" name="Object 13"/>
          <p:cNvGraphicFramePr>
            <a:graphicFrameLocks noChangeAspect="1"/>
          </p:cNvGraphicFramePr>
          <p:nvPr/>
        </p:nvGraphicFramePr>
        <p:xfrm>
          <a:off x="6156325" y="3716338"/>
          <a:ext cx="29527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67" name="Equation" r:id="rId9" imgW="291960" imgH="317160" progId="Equation.3">
                  <p:embed/>
                </p:oleObj>
              </mc:Choice>
              <mc:Fallback>
                <p:oleObj name="Equation" r:id="rId9" imgW="291960" imgH="31716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3716338"/>
                        <a:ext cx="295275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38" name="Object 14"/>
          <p:cNvGraphicFramePr>
            <a:graphicFrameLocks noChangeAspect="1"/>
          </p:cNvGraphicFramePr>
          <p:nvPr/>
        </p:nvGraphicFramePr>
        <p:xfrm>
          <a:off x="3563938" y="3644900"/>
          <a:ext cx="3095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68" name="Equation" r:id="rId11" imgW="304560" imgH="419040" progId="Equation.3">
                  <p:embed/>
                </p:oleObj>
              </mc:Choice>
              <mc:Fallback>
                <p:oleObj name="Equation" r:id="rId11" imgW="304560" imgH="4190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3644900"/>
                        <a:ext cx="309562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77571" name="Text Box 3"/>
          <p:cNvSpPr txBox="1">
            <a:spLocks noChangeArrowheads="1"/>
          </p:cNvSpPr>
          <p:nvPr/>
        </p:nvSpPr>
        <p:spPr bwMode="auto">
          <a:xfrm>
            <a:off x="1419225" y="1127125"/>
            <a:ext cx="7239000" cy="44926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000" b="0">
                <a:cs typeface="Nazanin" pitchFamily="2" charset="-78"/>
              </a:rPr>
              <a:t> </a:t>
            </a:r>
            <a:r>
              <a:rPr lang="ar-SA" sz="3000" b="0">
                <a:cs typeface="Nazanin" pitchFamily="2" charset="-78"/>
              </a:rPr>
              <a:t>براي تابع يك به يك و پوشاي</a:t>
            </a:r>
            <a:r>
              <a:rPr lang="fa-IR" sz="3000" b="0">
                <a:cs typeface="Nazanin" pitchFamily="2" charset="-78"/>
              </a:rPr>
              <a:t>                 </a:t>
            </a:r>
            <a:r>
              <a:rPr lang="ar-SA" sz="3000" b="0">
                <a:cs typeface="Nazanin" pitchFamily="2" charset="-78"/>
              </a:rPr>
              <a:t>تابع</a:t>
            </a:r>
            <a:r>
              <a:rPr lang="fa-IR" sz="3000" b="0">
                <a:cs typeface="Nazanin" pitchFamily="2" charset="-78"/>
              </a:rPr>
              <a:t>                   را </a:t>
            </a:r>
            <a:r>
              <a:rPr lang="ar-SA" sz="2000" b="0">
                <a:solidFill>
                  <a:srgbClr val="FFFF00"/>
                </a:solidFill>
                <a:cs typeface="Nasim" pitchFamily="2" charset="-78"/>
              </a:rPr>
              <a:t>وارون</a:t>
            </a:r>
            <a:r>
              <a:rPr lang="fa-IR" sz="3000" b="0">
                <a:cs typeface="Nazanin" pitchFamily="2" charset="-78"/>
              </a:rPr>
              <a:t>   </a:t>
            </a:r>
            <a:r>
              <a:rPr lang="ar-SA" sz="3000" b="0">
                <a:cs typeface="Nazanin" pitchFamily="2" charset="-78"/>
              </a:rPr>
              <a:t> گفته و آن را با</a:t>
            </a:r>
            <a:r>
              <a:rPr lang="fa-IR" sz="3000" b="0">
                <a:cs typeface="Nazanin" pitchFamily="2" charset="-78"/>
              </a:rPr>
              <a:t>      </a:t>
            </a:r>
            <a:r>
              <a:rPr lang="ar-SA" sz="3000" b="0">
                <a:cs typeface="Nazanin" pitchFamily="2" charset="-78"/>
              </a:rPr>
              <a:t> نشان مي دهيم ، پس :</a:t>
            </a: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000" b="0">
                <a:cs typeface="Nazanin" pitchFamily="2" charset="-78"/>
              </a:rPr>
              <a:t> توجه كنيد كه قلمرو </a:t>
            </a:r>
            <a:r>
              <a:rPr lang="fa-IR" sz="3000" b="0">
                <a:cs typeface="Nazanin" pitchFamily="2" charset="-78"/>
              </a:rPr>
              <a:t>       </a:t>
            </a:r>
            <a:r>
              <a:rPr lang="ar-SA" sz="3000" b="0">
                <a:cs typeface="Nazanin" pitchFamily="2" charset="-78"/>
              </a:rPr>
              <a:t>برد</a:t>
            </a:r>
            <a:r>
              <a:rPr lang="fa-IR" sz="3000" b="0">
                <a:cs typeface="Nazanin" pitchFamily="2" charset="-78"/>
              </a:rPr>
              <a:t>    </a:t>
            </a:r>
            <a:r>
              <a:rPr lang="ar-SA" sz="3000" b="0">
                <a:cs typeface="Nazanin" pitchFamily="2" charset="-78"/>
              </a:rPr>
              <a:t>و برد</a:t>
            </a:r>
            <a:r>
              <a:rPr lang="fa-IR" sz="3000" b="0">
                <a:cs typeface="Nazanin" pitchFamily="2" charset="-78"/>
              </a:rPr>
              <a:t>      </a:t>
            </a:r>
            <a:r>
              <a:rPr lang="ar-SA" sz="3000" b="0">
                <a:cs typeface="Nazanin" pitchFamily="2" charset="-78"/>
              </a:rPr>
              <a:t> قلمرو </a:t>
            </a:r>
            <a:r>
              <a:rPr lang="fa-IR" sz="3000" b="0">
                <a:cs typeface="Nazanin" pitchFamily="2" charset="-78"/>
              </a:rPr>
              <a:t>   </a:t>
            </a:r>
            <a:r>
              <a:rPr lang="ar-SA" sz="3000" b="0">
                <a:cs typeface="Nazanin" pitchFamily="2" charset="-78"/>
              </a:rPr>
              <a:t>است</a:t>
            </a:r>
            <a:r>
              <a:rPr lang="fa-IR" sz="3000" b="0">
                <a:cs typeface="Nazanin" pitchFamily="2" charset="-78"/>
              </a:rPr>
              <a:t> . </a:t>
            </a:r>
            <a:r>
              <a:rPr lang="ar-SA" sz="3000" b="0">
                <a:cs typeface="Nazanin" pitchFamily="2" charset="-78"/>
              </a:rPr>
              <a:t>در </a:t>
            </a:r>
            <a:r>
              <a:rPr lang="fa-IR" sz="3000" b="0">
                <a:cs typeface="Nazanin" pitchFamily="2" charset="-78"/>
              </a:rPr>
              <a:t>اسلايد بعدی</a:t>
            </a:r>
            <a:r>
              <a:rPr lang="ar-SA" sz="3000" b="0">
                <a:cs typeface="Nazanin" pitchFamily="2" charset="-78"/>
              </a:rPr>
              <a:t> وارون تابع نشان داده شده است .</a:t>
            </a:r>
            <a:endParaRPr lang="fa-IR" sz="4000" b="0">
              <a:cs typeface="Nazanin" pitchFamily="2" charset="-78"/>
            </a:endParaRPr>
          </a:p>
        </p:txBody>
      </p:sp>
      <p:sp>
        <p:nvSpPr>
          <p:cNvPr id="877572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77573" name="Object 5"/>
          <p:cNvGraphicFramePr>
            <a:graphicFrameLocks noChangeAspect="1"/>
          </p:cNvGraphicFramePr>
          <p:nvPr/>
        </p:nvGraphicFramePr>
        <p:xfrm>
          <a:off x="3419475" y="2133600"/>
          <a:ext cx="15875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627" name="Equation" r:id="rId3" imgW="1562040" imgH="419040" progId="Equation.3">
                  <p:embed/>
                </p:oleObj>
              </mc:Choice>
              <mc:Fallback>
                <p:oleObj name="Equation" r:id="rId3" imgW="156204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133600"/>
                        <a:ext cx="15875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7574" name="Object 6"/>
          <p:cNvGraphicFramePr>
            <a:graphicFrameLocks noChangeAspect="1"/>
          </p:cNvGraphicFramePr>
          <p:nvPr/>
        </p:nvGraphicFramePr>
        <p:xfrm>
          <a:off x="1417638" y="2176463"/>
          <a:ext cx="15494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628" name="Equation" r:id="rId5" imgW="1523880" imgH="406080" progId="Equation.3">
                  <p:embed/>
                </p:oleObj>
              </mc:Choice>
              <mc:Fallback>
                <p:oleObj name="Equation" r:id="rId5" imgW="1523880" imgH="4060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2176463"/>
                        <a:ext cx="154940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7575" name="Object 7"/>
          <p:cNvGraphicFramePr>
            <a:graphicFrameLocks noChangeAspect="1"/>
          </p:cNvGraphicFramePr>
          <p:nvPr/>
        </p:nvGraphicFramePr>
        <p:xfrm>
          <a:off x="7235825" y="2852738"/>
          <a:ext cx="3095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629" name="Equation" r:id="rId7" imgW="304560" imgH="419040" progId="Equation.3">
                  <p:embed/>
                </p:oleObj>
              </mc:Choice>
              <mc:Fallback>
                <p:oleObj name="Equation" r:id="rId7" imgW="304560" imgH="419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2852738"/>
                        <a:ext cx="309563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7576" name="Object 8"/>
          <p:cNvGraphicFramePr>
            <a:graphicFrameLocks noChangeAspect="1"/>
          </p:cNvGraphicFramePr>
          <p:nvPr/>
        </p:nvGraphicFramePr>
        <p:xfrm>
          <a:off x="4932363" y="2709863"/>
          <a:ext cx="554037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630" name="Equation" r:id="rId9" imgW="545760" imgH="507960" progId="Equation.3">
                  <p:embed/>
                </p:oleObj>
              </mc:Choice>
              <mc:Fallback>
                <p:oleObj name="Equation" r:id="rId9" imgW="545760" imgH="5079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709863"/>
                        <a:ext cx="554037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7577" name="Object 9"/>
          <p:cNvGraphicFramePr>
            <a:graphicFrameLocks noChangeAspect="1"/>
          </p:cNvGraphicFramePr>
          <p:nvPr/>
        </p:nvGraphicFramePr>
        <p:xfrm>
          <a:off x="5508625" y="4292600"/>
          <a:ext cx="55403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631" name="Equation" r:id="rId11" imgW="545760" imgH="507960" progId="Equation.3">
                  <p:embed/>
                </p:oleObj>
              </mc:Choice>
              <mc:Fallback>
                <p:oleObj name="Equation" r:id="rId11" imgW="545760" imgH="5079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4292600"/>
                        <a:ext cx="554038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7578" name="Object 10"/>
          <p:cNvGraphicFramePr>
            <a:graphicFrameLocks noChangeAspect="1"/>
          </p:cNvGraphicFramePr>
          <p:nvPr/>
        </p:nvGraphicFramePr>
        <p:xfrm>
          <a:off x="3419475" y="4292600"/>
          <a:ext cx="55403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632" name="Equation" r:id="rId13" imgW="545760" imgH="507960" progId="Equation.3">
                  <p:embed/>
                </p:oleObj>
              </mc:Choice>
              <mc:Fallback>
                <p:oleObj name="Equation" r:id="rId13" imgW="545760" imgH="5079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292600"/>
                        <a:ext cx="554038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7579" name="Object 11"/>
          <p:cNvGraphicFramePr>
            <a:graphicFrameLocks noChangeAspect="1"/>
          </p:cNvGraphicFramePr>
          <p:nvPr/>
        </p:nvGraphicFramePr>
        <p:xfrm>
          <a:off x="2454275" y="4365625"/>
          <a:ext cx="3095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633" name="Equation" r:id="rId14" imgW="304560" imgH="419040" progId="Equation.3">
                  <p:embed/>
                </p:oleObj>
              </mc:Choice>
              <mc:Fallback>
                <p:oleObj name="Equation" r:id="rId14" imgW="304560" imgH="419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4365625"/>
                        <a:ext cx="309563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7580" name="Object 12"/>
          <p:cNvGraphicFramePr>
            <a:graphicFrameLocks noChangeAspect="1"/>
          </p:cNvGraphicFramePr>
          <p:nvPr/>
        </p:nvGraphicFramePr>
        <p:xfrm>
          <a:off x="4694238" y="4365625"/>
          <a:ext cx="3095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634" name="Equation" r:id="rId15" imgW="304560" imgH="419040" progId="Equation.3">
                  <p:embed/>
                </p:oleObj>
              </mc:Choice>
              <mc:Fallback>
                <p:oleObj name="Equation" r:id="rId15" imgW="304560" imgH="419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4365625"/>
                        <a:ext cx="309562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7581" name="Object 13"/>
          <p:cNvGraphicFramePr>
            <a:graphicFrameLocks noChangeAspect="1"/>
          </p:cNvGraphicFramePr>
          <p:nvPr/>
        </p:nvGraphicFramePr>
        <p:xfrm>
          <a:off x="2913063" y="3573463"/>
          <a:ext cx="4084637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635" name="Equation" r:id="rId16" imgW="4025880" imgH="520560" progId="Equation.3">
                  <p:embed/>
                </p:oleObj>
              </mc:Choice>
              <mc:Fallback>
                <p:oleObj name="Equation" r:id="rId16" imgW="4025880" imgH="52056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063" y="3573463"/>
                        <a:ext cx="4084637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22275" name="Text Box 3"/>
          <p:cNvSpPr txBox="1">
            <a:spLocks noChangeArrowheads="1"/>
          </p:cNvSpPr>
          <p:nvPr/>
        </p:nvSpPr>
        <p:spPr bwMode="auto">
          <a:xfrm>
            <a:off x="1419225" y="1127125"/>
            <a:ext cx="7239000" cy="54705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 </a:t>
            </a:r>
            <a:r>
              <a:rPr lang="ar-SA" sz="3200" b="0">
                <a:cs typeface="Nazanin" pitchFamily="2" charset="-78"/>
              </a:rPr>
              <a:t>الف</a:t>
            </a:r>
            <a:r>
              <a:rPr lang="fa-IR" sz="3200" b="0">
                <a:cs typeface="Nazanin" pitchFamily="2" charset="-78"/>
              </a:rPr>
              <a:t> . </a:t>
            </a:r>
            <a:r>
              <a:rPr lang="ar-SA" sz="3200" b="0">
                <a:cs typeface="Nazanin" pitchFamily="2" charset="-78"/>
              </a:rPr>
              <a:t>ا</a:t>
            </a:r>
            <a:r>
              <a:rPr lang="fa-IR" sz="3200" b="0">
                <a:cs typeface="Nazanin" pitchFamily="2" charset="-78"/>
              </a:rPr>
              <a:t>گ</a:t>
            </a:r>
            <a:r>
              <a:rPr lang="ar-SA" sz="3200" b="0">
                <a:cs typeface="Nazanin" pitchFamily="2" charset="-78"/>
              </a:rPr>
              <a:t>ر </a:t>
            </a:r>
            <a:r>
              <a:rPr lang="fa-IR" sz="3200" b="0">
                <a:cs typeface="Nazanin" pitchFamily="2" charset="-78"/>
              </a:rPr>
              <a:t>      </a:t>
            </a:r>
            <a:r>
              <a:rPr lang="ar-SA" sz="3200" b="0">
                <a:cs typeface="Nazanin" pitchFamily="2" charset="-78"/>
              </a:rPr>
              <a:t>وارون </a:t>
            </a:r>
            <a:r>
              <a:rPr lang="fa-IR" sz="3200" b="0">
                <a:cs typeface="Nazanin" pitchFamily="2" charset="-78"/>
              </a:rPr>
              <a:t>   </a:t>
            </a:r>
            <a:r>
              <a:rPr lang="ar-SA" sz="3200" b="0">
                <a:cs typeface="Nazanin" pitchFamily="2" charset="-78"/>
              </a:rPr>
              <a:t>باشد</a:t>
            </a:r>
            <a:r>
              <a:rPr lang="fa-IR" sz="3200" b="0">
                <a:cs typeface="Nazanin" pitchFamily="2" charset="-78"/>
              </a:rPr>
              <a:t>    </a:t>
            </a:r>
            <a:r>
              <a:rPr lang="ar-SA" sz="3200" b="0">
                <a:cs typeface="Nazanin" pitchFamily="2" charset="-78"/>
              </a:rPr>
              <a:t> هم وارون</a:t>
            </a:r>
            <a:r>
              <a:rPr lang="fa-IR" sz="3200" b="0">
                <a:cs typeface="Nazanin" pitchFamily="2" charset="-78"/>
              </a:rPr>
              <a:t>      </a:t>
            </a:r>
            <a:r>
              <a:rPr lang="ar-SA" sz="3200" b="0">
                <a:cs typeface="Nazanin" pitchFamily="2" charset="-78"/>
              </a:rPr>
              <a:t> است</a:t>
            </a:r>
            <a:r>
              <a:rPr lang="fa-IR" sz="3200" b="0">
                <a:cs typeface="Nazanin" pitchFamily="2" charset="-78"/>
              </a:rPr>
              <a:t> .</a:t>
            </a:r>
            <a:r>
              <a:rPr lang="ar-SA" sz="3200" b="0">
                <a:cs typeface="Nazanin" pitchFamily="2" charset="-78"/>
              </a:rPr>
              <a:t>  </a:t>
            </a:r>
            <a:r>
              <a:rPr lang="fa-IR" sz="3200" b="0">
                <a:cs typeface="Nazanin" pitchFamily="2" charset="-78"/>
              </a:rPr>
              <a:t> </a:t>
            </a:r>
            <a:r>
              <a:rPr lang="en-US" sz="3200" b="0">
                <a:cs typeface="Nazanin" pitchFamily="2" charset="-78"/>
              </a:rPr>
              <a:t>  </a:t>
            </a:r>
            <a:r>
              <a:rPr lang="ar-SA" sz="3200" b="0">
                <a:cs typeface="Nazanin" pitchFamily="2" charset="-78"/>
              </a:rPr>
              <a:t>ب</a:t>
            </a:r>
            <a:r>
              <a:rPr lang="fa-IR" sz="3200" b="0">
                <a:cs typeface="Nazanin" pitchFamily="2" charset="-78"/>
              </a:rPr>
              <a:t> . </a:t>
            </a:r>
            <a:r>
              <a:rPr lang="ar-SA" sz="3200" b="0">
                <a:cs typeface="Nazanin" pitchFamily="2" charset="-78"/>
              </a:rPr>
              <a:t>وارون تا </a:t>
            </a:r>
            <a:r>
              <a:rPr lang="fa-IR" sz="3200" b="0">
                <a:cs typeface="Nazanin" pitchFamily="2" charset="-78"/>
              </a:rPr>
              <a:t>ب</a:t>
            </a:r>
            <a:r>
              <a:rPr lang="ar-SA" sz="3200" b="0">
                <a:cs typeface="Nazanin" pitchFamily="2" charset="-78"/>
              </a:rPr>
              <a:t>عي كه يك به</a:t>
            </a:r>
            <a:r>
              <a:rPr lang="fa-IR" sz="3200" b="0">
                <a:cs typeface="Nazanin" pitchFamily="2" charset="-78"/>
              </a:rPr>
              <a:t> </a:t>
            </a:r>
            <a:r>
              <a:rPr lang="ar-SA" sz="3200" b="0">
                <a:cs typeface="Nazanin" pitchFamily="2" charset="-78"/>
              </a:rPr>
              <a:t>يك و پوشا نباشد تعريف نشده است </a:t>
            </a:r>
            <a:r>
              <a:rPr lang="fa-IR" sz="3200" b="0">
                <a:cs typeface="Nazanin" pitchFamily="2" charset="-78"/>
              </a:rPr>
              <a:t>.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ج . </a:t>
            </a:r>
            <a:r>
              <a:rPr lang="ar-SA" sz="3200" b="0">
                <a:cs typeface="Nazanin" pitchFamily="2" charset="-78"/>
              </a:rPr>
              <a:t>تركيب دو تابع </a:t>
            </a:r>
            <a:r>
              <a:rPr lang="fa-IR" sz="3200" b="0">
                <a:cs typeface="Nazanin" pitchFamily="2" charset="-78"/>
              </a:rPr>
              <a:t>             </a:t>
            </a:r>
            <a:r>
              <a:rPr lang="ar-SA" sz="3200" b="0">
                <a:cs typeface="Nazanin" pitchFamily="2" charset="-78"/>
              </a:rPr>
              <a:t>يك تابع هماني است</a:t>
            </a:r>
            <a:r>
              <a:rPr lang="fa-IR" sz="3200" b="0">
                <a:cs typeface="Nazanin" pitchFamily="2" charset="-78"/>
              </a:rPr>
              <a:t> .</a:t>
            </a:r>
            <a:r>
              <a:rPr lang="ar-SA" sz="3200" b="0">
                <a:cs typeface="Nazanin" pitchFamily="2" charset="-78"/>
              </a:rPr>
              <a:t> </a:t>
            </a:r>
            <a:r>
              <a:rPr lang="en-US" sz="3200" b="0">
                <a:cs typeface="Nazanin" pitchFamily="2" charset="-78"/>
              </a:rPr>
              <a:t>      </a:t>
            </a:r>
            <a:r>
              <a:rPr lang="ar-SA" sz="3200" b="0">
                <a:cs typeface="Nazanin" pitchFamily="2" charset="-78"/>
              </a:rPr>
              <a:t>يعني</a:t>
            </a: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</p:txBody>
      </p:sp>
      <p:sp>
        <p:nvSpPr>
          <p:cNvPr id="822276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تذکر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22278" name="Object 6"/>
          <p:cNvGraphicFramePr>
            <a:graphicFrameLocks noChangeAspect="1"/>
          </p:cNvGraphicFramePr>
          <p:nvPr/>
        </p:nvGraphicFramePr>
        <p:xfrm>
          <a:off x="5580063" y="2162175"/>
          <a:ext cx="3095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14" name="Equation" r:id="rId3" imgW="304560" imgH="419040" progId="Equation.3">
                  <p:embed/>
                </p:oleObj>
              </mc:Choice>
              <mc:Fallback>
                <p:oleObj name="Equation" r:id="rId3" imgW="30456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2162175"/>
                        <a:ext cx="309562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279" name="Object 7"/>
          <p:cNvGraphicFramePr>
            <a:graphicFrameLocks noChangeAspect="1"/>
          </p:cNvGraphicFramePr>
          <p:nvPr/>
        </p:nvGraphicFramePr>
        <p:xfrm>
          <a:off x="6718300" y="2060575"/>
          <a:ext cx="55403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15" name="Equation" r:id="rId5" imgW="545760" imgH="507960" progId="Equation.3">
                  <p:embed/>
                </p:oleObj>
              </mc:Choice>
              <mc:Fallback>
                <p:oleObj name="Equation" r:id="rId5" imgW="545760" imgH="5079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2060575"/>
                        <a:ext cx="554038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280" name="Object 8"/>
          <p:cNvGraphicFramePr>
            <a:graphicFrameLocks noChangeAspect="1"/>
          </p:cNvGraphicFramePr>
          <p:nvPr/>
        </p:nvGraphicFramePr>
        <p:xfrm>
          <a:off x="4643438" y="2133600"/>
          <a:ext cx="3095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16" name="Equation" r:id="rId7" imgW="304560" imgH="419040" progId="Equation.3">
                  <p:embed/>
                </p:oleObj>
              </mc:Choice>
              <mc:Fallback>
                <p:oleObj name="Equation" r:id="rId7" imgW="30456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133600"/>
                        <a:ext cx="309562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281" name="Object 9"/>
          <p:cNvGraphicFramePr>
            <a:graphicFrameLocks noChangeAspect="1"/>
          </p:cNvGraphicFramePr>
          <p:nvPr/>
        </p:nvGraphicFramePr>
        <p:xfrm>
          <a:off x="2743200" y="2105025"/>
          <a:ext cx="55403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17" name="Equation" r:id="rId9" imgW="545760" imgH="507960" progId="Equation.3">
                  <p:embed/>
                </p:oleObj>
              </mc:Choice>
              <mc:Fallback>
                <p:oleObj name="Equation" r:id="rId9" imgW="545760" imgH="5079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105025"/>
                        <a:ext cx="554038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282" name="Object 10"/>
          <p:cNvGraphicFramePr>
            <a:graphicFrameLocks noChangeAspect="1"/>
          </p:cNvGraphicFramePr>
          <p:nvPr/>
        </p:nvGraphicFramePr>
        <p:xfrm>
          <a:off x="2771775" y="5876925"/>
          <a:ext cx="484346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18" name="Equation" r:id="rId11" imgW="4775040" imgH="520560" progId="Equation.3">
                  <p:embed/>
                </p:oleObj>
              </mc:Choice>
              <mc:Fallback>
                <p:oleObj name="Equation" r:id="rId11" imgW="4775040" imgH="5205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876925"/>
                        <a:ext cx="4843463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283" name="Object 11"/>
          <p:cNvGraphicFramePr>
            <a:graphicFrameLocks noChangeAspect="1"/>
          </p:cNvGraphicFramePr>
          <p:nvPr/>
        </p:nvGraphicFramePr>
        <p:xfrm>
          <a:off x="4932363" y="4365625"/>
          <a:ext cx="125095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19" name="Equation" r:id="rId13" imgW="1231560" imgH="520560" progId="Equation.3">
                  <p:embed/>
                </p:oleObj>
              </mc:Choice>
              <mc:Fallback>
                <p:oleObj name="Equation" r:id="rId13" imgW="1231560" imgH="52056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4365625"/>
                        <a:ext cx="1250950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23299" name="Text Box 3"/>
          <p:cNvSpPr txBox="1">
            <a:spLocks noChangeArrowheads="1"/>
          </p:cNvSpPr>
          <p:nvPr/>
        </p:nvSpPr>
        <p:spPr bwMode="auto">
          <a:xfrm>
            <a:off x="1419225" y="1127125"/>
            <a:ext cx="7239000" cy="5565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000" b="0" dirty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 dirty="0">
                <a:cs typeface="Nazanin" pitchFamily="2" charset="-78"/>
              </a:rPr>
              <a:t>   د . </a:t>
            </a:r>
            <a:r>
              <a:rPr lang="ar-SA" sz="3200" b="0" dirty="0">
                <a:cs typeface="Nazanin" pitchFamily="2" charset="-78"/>
              </a:rPr>
              <a:t>اگر</a:t>
            </a:r>
            <a:r>
              <a:rPr lang="fa-IR" sz="3200" b="0" dirty="0">
                <a:cs typeface="Nazanin" pitchFamily="2" charset="-78"/>
              </a:rPr>
              <a:t>                 </a:t>
            </a:r>
            <a:r>
              <a:rPr lang="ar-SA" sz="3200" b="0" dirty="0">
                <a:cs typeface="Nazanin" pitchFamily="2" charset="-78"/>
              </a:rPr>
              <a:t>آنگاه</a:t>
            </a:r>
            <a:r>
              <a:rPr lang="fa-IR" sz="3200" b="0" dirty="0">
                <a:cs typeface="Nazanin" pitchFamily="2" charset="-78"/>
              </a:rPr>
              <a:t>                   </a:t>
            </a:r>
            <a:r>
              <a:rPr lang="ar-SA" sz="3200" b="0" dirty="0">
                <a:cs typeface="Nazanin" pitchFamily="2" charset="-78"/>
              </a:rPr>
              <a:t>اما دو نقط</a:t>
            </a:r>
            <a:r>
              <a:rPr lang="fa-IR" sz="3200" b="0" dirty="0">
                <a:cs typeface="Nazanin" pitchFamily="2" charset="-78"/>
              </a:rPr>
              <a:t>ة</a:t>
            </a:r>
            <a:r>
              <a:rPr lang="ar-SA" sz="3200" b="0" dirty="0">
                <a:cs typeface="Nazanin" pitchFamily="2" charset="-78"/>
              </a:rPr>
              <a:t>  </a:t>
            </a:r>
            <a:r>
              <a:rPr lang="en-US" sz="3200" b="0" dirty="0">
                <a:cs typeface="Nazanin" pitchFamily="2" charset="-78"/>
              </a:rPr>
              <a:t> </a:t>
            </a:r>
            <a:r>
              <a:rPr lang="fa-IR" sz="3200" b="0" dirty="0">
                <a:cs typeface="Nazanin" pitchFamily="2" charset="-78"/>
              </a:rPr>
              <a:t>                       </a:t>
            </a:r>
            <a:r>
              <a:rPr lang="en-US" sz="3200" b="0" dirty="0">
                <a:cs typeface="Nazanin" pitchFamily="2" charset="-78"/>
              </a:rPr>
              <a:t> </a:t>
            </a:r>
            <a:r>
              <a:rPr lang="fa-IR" sz="3200" b="0" dirty="0">
                <a:cs typeface="Nazanin" pitchFamily="2" charset="-78"/>
              </a:rPr>
              <a:t>                     </a:t>
            </a:r>
            <a:r>
              <a:rPr lang="ar-SA" sz="3200" b="0" dirty="0">
                <a:cs typeface="Nazanin" pitchFamily="2" charset="-78"/>
              </a:rPr>
              <a:t>نسبت به نيمساز ناحيه اول و سوم قرينه يكديگرند پس اگر قرين</a:t>
            </a:r>
            <a:r>
              <a:rPr lang="fa-IR" sz="3200" b="0" dirty="0">
                <a:cs typeface="Nazanin" pitchFamily="2" charset="-78"/>
              </a:rPr>
              <a:t>ة</a:t>
            </a:r>
            <a:r>
              <a:rPr lang="ar-SA" sz="3200" b="0" dirty="0">
                <a:cs typeface="Nazanin" pitchFamily="2" charset="-78"/>
              </a:rPr>
              <a:t> نمودار </a:t>
            </a:r>
            <a:r>
              <a:rPr lang="fa-IR" sz="3200" b="0" dirty="0">
                <a:cs typeface="Nazanin" pitchFamily="2" charset="-78"/>
              </a:rPr>
              <a:t>             </a:t>
            </a:r>
            <a:r>
              <a:rPr lang="ar-SA" sz="3200" b="0" dirty="0">
                <a:cs typeface="Nazanin" pitchFamily="2" charset="-78"/>
              </a:rPr>
              <a:t>را نسبت به خط</a:t>
            </a:r>
            <a:r>
              <a:rPr lang="fa-IR" sz="3200" b="0" dirty="0">
                <a:cs typeface="Nazanin" pitchFamily="2" charset="-78"/>
              </a:rPr>
              <a:t>          </a:t>
            </a:r>
            <a:r>
              <a:rPr lang="ar-SA" sz="3200" b="0" dirty="0">
                <a:cs typeface="Nazanin" pitchFamily="2" charset="-78"/>
              </a:rPr>
              <a:t>به دست آوريم شكل حاصل نمودار</a:t>
            </a:r>
            <a:r>
              <a:rPr lang="fa-IR" sz="3200" b="0" dirty="0">
                <a:cs typeface="Nazanin" pitchFamily="2" charset="-78"/>
              </a:rPr>
              <a:t>        </a:t>
            </a:r>
            <a:r>
              <a:rPr lang="ar-SA" sz="3200" b="0" dirty="0">
                <a:cs typeface="Nazanin" pitchFamily="2" charset="-78"/>
              </a:rPr>
              <a:t> است . </a:t>
            </a:r>
            <a:endParaRPr lang="fa-IR" sz="3200" b="0" dirty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4000" b="0" dirty="0">
              <a:cs typeface="Nazanin" pitchFamily="2" charset="-78"/>
            </a:endParaRPr>
          </a:p>
        </p:txBody>
      </p:sp>
      <p:sp>
        <p:nvSpPr>
          <p:cNvPr id="823300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ادامة تذکر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23304" name="Object 8"/>
          <p:cNvGraphicFramePr>
            <a:graphicFrameLocks noChangeAspect="1"/>
          </p:cNvGraphicFramePr>
          <p:nvPr/>
        </p:nvGraphicFramePr>
        <p:xfrm>
          <a:off x="5940425" y="2133600"/>
          <a:ext cx="14811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41" name="Equation" r:id="rId3" imgW="1460160" imgH="419040" progId="Equation.3">
                  <p:embed/>
                </p:oleObj>
              </mc:Choice>
              <mc:Fallback>
                <p:oleObj name="Equation" r:id="rId3" imgW="146016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133600"/>
                        <a:ext cx="1481138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306" name="Object 10"/>
          <p:cNvGraphicFramePr>
            <a:graphicFrameLocks noChangeAspect="1"/>
          </p:cNvGraphicFramePr>
          <p:nvPr/>
        </p:nvGraphicFramePr>
        <p:xfrm>
          <a:off x="3419475" y="2046288"/>
          <a:ext cx="1725613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42" name="Equation" r:id="rId5" imgW="1701720" imgH="507960" progId="Equation.3">
                  <p:embed/>
                </p:oleObj>
              </mc:Choice>
              <mc:Fallback>
                <p:oleObj name="Equation" r:id="rId5" imgW="1701720" imgH="5079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046288"/>
                        <a:ext cx="1725613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3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914374"/>
              </p:ext>
            </p:extLst>
          </p:nvPr>
        </p:nvGraphicFramePr>
        <p:xfrm>
          <a:off x="4997797" y="2889193"/>
          <a:ext cx="20621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43" name="Equation" r:id="rId7" imgW="2031840" imgH="431640" progId="Equation.3">
                  <p:embed/>
                </p:oleObj>
              </mc:Choice>
              <mc:Fallback>
                <p:oleObj name="Equation" r:id="rId7" imgW="2031840" imgH="431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7797" y="2889193"/>
                        <a:ext cx="2062162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3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478241"/>
              </p:ext>
            </p:extLst>
          </p:nvPr>
        </p:nvGraphicFramePr>
        <p:xfrm>
          <a:off x="6436542" y="4363243"/>
          <a:ext cx="13668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44" name="Equation" r:id="rId9" imgW="1346040" imgH="419040" progId="Equation.3">
                  <p:embed/>
                </p:oleObj>
              </mc:Choice>
              <mc:Fallback>
                <p:oleObj name="Equation" r:id="rId9" imgW="1346040" imgH="419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6542" y="4363243"/>
                        <a:ext cx="1366837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30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416438"/>
              </p:ext>
            </p:extLst>
          </p:nvPr>
        </p:nvGraphicFramePr>
        <p:xfrm>
          <a:off x="3563888" y="4466431"/>
          <a:ext cx="83820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45" name="Equation" r:id="rId11" imgW="825480" imgH="317160" progId="Equation.3">
                  <p:embed/>
                </p:oleObj>
              </mc:Choice>
              <mc:Fallback>
                <p:oleObj name="Equation" r:id="rId11" imgW="825480" imgH="31716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4466431"/>
                        <a:ext cx="838200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3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951322"/>
              </p:ext>
            </p:extLst>
          </p:nvPr>
        </p:nvGraphicFramePr>
        <p:xfrm>
          <a:off x="5226974" y="4983163"/>
          <a:ext cx="104298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46" name="Equation" r:id="rId13" imgW="1028520" imgH="507960" progId="Equation.3">
                  <p:embed/>
                </p:oleObj>
              </mc:Choice>
              <mc:Fallback>
                <p:oleObj name="Equation" r:id="rId13" imgW="1028520" imgH="50796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974" y="4983163"/>
                        <a:ext cx="1042988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45827" name="Text Box 3"/>
          <p:cNvSpPr txBox="1">
            <a:spLocks noChangeArrowheads="1"/>
          </p:cNvSpPr>
          <p:nvPr/>
        </p:nvSpPr>
        <p:spPr bwMode="auto">
          <a:xfrm>
            <a:off x="1419225" y="1127125"/>
            <a:ext cx="7239000" cy="56181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6000" b="0">
              <a:cs typeface="Nazanin" pitchFamily="2" charset="-78"/>
            </a:endParaRPr>
          </a:p>
        </p:txBody>
      </p:sp>
      <p:sp>
        <p:nvSpPr>
          <p:cNvPr id="845828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ادامة تذکر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845835" name="Line 11"/>
          <p:cNvSpPr>
            <a:spLocks noChangeShapeType="1"/>
          </p:cNvSpPr>
          <p:nvPr/>
        </p:nvSpPr>
        <p:spPr bwMode="auto">
          <a:xfrm>
            <a:off x="2459038" y="3660775"/>
            <a:ext cx="0" cy="266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5836" name="Line 12"/>
          <p:cNvSpPr>
            <a:spLocks noChangeShapeType="1"/>
          </p:cNvSpPr>
          <p:nvPr/>
        </p:nvSpPr>
        <p:spPr bwMode="auto">
          <a:xfrm>
            <a:off x="1773238" y="5641975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5837" name="Line 13"/>
          <p:cNvSpPr>
            <a:spLocks noChangeShapeType="1"/>
          </p:cNvSpPr>
          <p:nvPr/>
        </p:nvSpPr>
        <p:spPr bwMode="auto">
          <a:xfrm>
            <a:off x="2306638" y="5946775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5838" name="Line 14"/>
          <p:cNvSpPr>
            <a:spLocks noChangeShapeType="1"/>
          </p:cNvSpPr>
          <p:nvPr/>
        </p:nvSpPr>
        <p:spPr bwMode="auto">
          <a:xfrm>
            <a:off x="2306638" y="5413375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5839" name="Line 15"/>
          <p:cNvSpPr>
            <a:spLocks noChangeShapeType="1"/>
          </p:cNvSpPr>
          <p:nvPr/>
        </p:nvSpPr>
        <p:spPr bwMode="auto">
          <a:xfrm>
            <a:off x="2306638" y="5108575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5840" name="Line 16"/>
          <p:cNvSpPr>
            <a:spLocks noChangeShapeType="1"/>
          </p:cNvSpPr>
          <p:nvPr/>
        </p:nvSpPr>
        <p:spPr bwMode="auto">
          <a:xfrm>
            <a:off x="2306638" y="4803775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5841" name="Line 17"/>
          <p:cNvSpPr>
            <a:spLocks noChangeShapeType="1"/>
          </p:cNvSpPr>
          <p:nvPr/>
        </p:nvSpPr>
        <p:spPr bwMode="auto">
          <a:xfrm>
            <a:off x="2306638" y="4498975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5842" name="Line 18"/>
          <p:cNvSpPr>
            <a:spLocks noChangeShapeType="1"/>
          </p:cNvSpPr>
          <p:nvPr/>
        </p:nvSpPr>
        <p:spPr bwMode="auto">
          <a:xfrm>
            <a:off x="2306638" y="4194175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5843" name="Line 19"/>
          <p:cNvSpPr>
            <a:spLocks noChangeShapeType="1"/>
          </p:cNvSpPr>
          <p:nvPr/>
        </p:nvSpPr>
        <p:spPr bwMode="auto">
          <a:xfrm>
            <a:off x="2154238" y="54895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5844" name="Line 20"/>
          <p:cNvSpPr>
            <a:spLocks noChangeShapeType="1"/>
          </p:cNvSpPr>
          <p:nvPr/>
        </p:nvSpPr>
        <p:spPr bwMode="auto">
          <a:xfrm>
            <a:off x="2763838" y="54895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5845" name="Line 21"/>
          <p:cNvSpPr>
            <a:spLocks noChangeShapeType="1"/>
          </p:cNvSpPr>
          <p:nvPr/>
        </p:nvSpPr>
        <p:spPr bwMode="auto">
          <a:xfrm>
            <a:off x="3068638" y="54895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5846" name="Line 22"/>
          <p:cNvSpPr>
            <a:spLocks noChangeShapeType="1"/>
          </p:cNvSpPr>
          <p:nvPr/>
        </p:nvSpPr>
        <p:spPr bwMode="auto">
          <a:xfrm>
            <a:off x="3373438" y="54895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5847" name="Line 23"/>
          <p:cNvSpPr>
            <a:spLocks noChangeShapeType="1"/>
          </p:cNvSpPr>
          <p:nvPr/>
        </p:nvSpPr>
        <p:spPr bwMode="auto">
          <a:xfrm>
            <a:off x="3678238" y="54895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5848" name="Line 24"/>
          <p:cNvSpPr>
            <a:spLocks noChangeShapeType="1"/>
          </p:cNvSpPr>
          <p:nvPr/>
        </p:nvSpPr>
        <p:spPr bwMode="auto">
          <a:xfrm>
            <a:off x="3983038" y="54895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5849" name="Line 25"/>
          <p:cNvSpPr>
            <a:spLocks noChangeShapeType="1"/>
          </p:cNvSpPr>
          <p:nvPr/>
        </p:nvSpPr>
        <p:spPr bwMode="auto">
          <a:xfrm>
            <a:off x="4211638" y="54895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5850" name="Line 26"/>
          <p:cNvSpPr>
            <a:spLocks noChangeShapeType="1"/>
          </p:cNvSpPr>
          <p:nvPr/>
        </p:nvSpPr>
        <p:spPr bwMode="auto">
          <a:xfrm>
            <a:off x="4440238" y="54895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5851" name="Line 27"/>
          <p:cNvSpPr>
            <a:spLocks noChangeShapeType="1"/>
          </p:cNvSpPr>
          <p:nvPr/>
        </p:nvSpPr>
        <p:spPr bwMode="auto">
          <a:xfrm>
            <a:off x="4668838" y="54895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5852" name="Line 28"/>
          <p:cNvSpPr>
            <a:spLocks noChangeShapeType="1"/>
          </p:cNvSpPr>
          <p:nvPr/>
        </p:nvSpPr>
        <p:spPr bwMode="auto">
          <a:xfrm>
            <a:off x="4897438" y="54895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5853" name="Line 29"/>
          <p:cNvSpPr>
            <a:spLocks noChangeShapeType="1"/>
          </p:cNvSpPr>
          <p:nvPr/>
        </p:nvSpPr>
        <p:spPr bwMode="auto">
          <a:xfrm>
            <a:off x="5126038" y="54895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5854" name="Line 30"/>
          <p:cNvSpPr>
            <a:spLocks noChangeShapeType="1"/>
          </p:cNvSpPr>
          <p:nvPr/>
        </p:nvSpPr>
        <p:spPr bwMode="auto">
          <a:xfrm flipV="1">
            <a:off x="1619250" y="2333625"/>
            <a:ext cx="4343400" cy="4114800"/>
          </a:xfrm>
          <a:prstGeom prst="line">
            <a:avLst/>
          </a:prstGeom>
          <a:noFill/>
          <a:ln w="50800">
            <a:solidFill>
              <a:srgbClr val="008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5855" name="Text Box 31"/>
          <p:cNvSpPr txBox="1">
            <a:spLocks noChangeArrowheads="1"/>
          </p:cNvSpPr>
          <p:nvPr/>
        </p:nvSpPr>
        <p:spPr bwMode="auto">
          <a:xfrm>
            <a:off x="6372225" y="2149475"/>
            <a:ext cx="1752600" cy="1811338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0">
                <a:latin typeface="Times New Roman" pitchFamily="18" charset="0"/>
              </a:rPr>
              <a:t> </a:t>
            </a:r>
            <a:r>
              <a:rPr lang="fa-IR" sz="3200" b="0">
                <a:solidFill>
                  <a:srgbClr val="339933"/>
                </a:solidFill>
                <a:latin typeface="Times New Roman" pitchFamily="18" charset="0"/>
                <a:cs typeface="Nazanin" pitchFamily="2" charset="-78"/>
              </a:rPr>
              <a:t>نيمساز ربع اول و سوم</a:t>
            </a:r>
            <a:r>
              <a:rPr lang="en-US" sz="3200" b="0">
                <a:solidFill>
                  <a:srgbClr val="339933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i="1">
                <a:solidFill>
                  <a:srgbClr val="339933"/>
                </a:solidFill>
                <a:latin typeface="Times New Roman" pitchFamily="18" charset="0"/>
              </a:rPr>
              <a:t>y = x</a:t>
            </a:r>
          </a:p>
        </p:txBody>
      </p:sp>
      <p:sp>
        <p:nvSpPr>
          <p:cNvPr id="845856" name="Line 32"/>
          <p:cNvSpPr>
            <a:spLocks noChangeShapeType="1"/>
          </p:cNvSpPr>
          <p:nvPr/>
        </p:nvSpPr>
        <p:spPr bwMode="auto">
          <a:xfrm>
            <a:off x="7335838" y="54895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5857" name="Line 33"/>
          <p:cNvSpPr>
            <a:spLocks noChangeShapeType="1"/>
          </p:cNvSpPr>
          <p:nvPr/>
        </p:nvSpPr>
        <p:spPr bwMode="auto">
          <a:xfrm>
            <a:off x="7031038" y="54895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5858" name="Line 34"/>
          <p:cNvSpPr>
            <a:spLocks noChangeShapeType="1"/>
          </p:cNvSpPr>
          <p:nvPr/>
        </p:nvSpPr>
        <p:spPr bwMode="auto">
          <a:xfrm>
            <a:off x="6726238" y="54895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5859" name="Line 35"/>
          <p:cNvSpPr>
            <a:spLocks noChangeShapeType="1"/>
          </p:cNvSpPr>
          <p:nvPr/>
        </p:nvSpPr>
        <p:spPr bwMode="auto">
          <a:xfrm>
            <a:off x="6421438" y="54895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5860" name="Line 36"/>
          <p:cNvSpPr>
            <a:spLocks noChangeShapeType="1"/>
          </p:cNvSpPr>
          <p:nvPr/>
        </p:nvSpPr>
        <p:spPr bwMode="auto">
          <a:xfrm>
            <a:off x="6116638" y="54895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5861" name="Line 37"/>
          <p:cNvSpPr>
            <a:spLocks noChangeShapeType="1"/>
          </p:cNvSpPr>
          <p:nvPr/>
        </p:nvSpPr>
        <p:spPr bwMode="auto">
          <a:xfrm>
            <a:off x="5888038" y="54895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5862" name="Line 38"/>
          <p:cNvSpPr>
            <a:spLocks noChangeShapeType="1"/>
          </p:cNvSpPr>
          <p:nvPr/>
        </p:nvSpPr>
        <p:spPr bwMode="auto">
          <a:xfrm>
            <a:off x="5583238" y="54895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5863" name="Line 39"/>
          <p:cNvSpPr>
            <a:spLocks noChangeShapeType="1"/>
          </p:cNvSpPr>
          <p:nvPr/>
        </p:nvSpPr>
        <p:spPr bwMode="auto">
          <a:xfrm>
            <a:off x="5354638" y="54895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5864" name="Freeform 40"/>
          <p:cNvSpPr>
            <a:spLocks/>
          </p:cNvSpPr>
          <p:nvPr/>
        </p:nvSpPr>
        <p:spPr bwMode="auto">
          <a:xfrm>
            <a:off x="2459038" y="2822575"/>
            <a:ext cx="1295400" cy="2844800"/>
          </a:xfrm>
          <a:custGeom>
            <a:avLst/>
            <a:gdLst/>
            <a:ahLst/>
            <a:cxnLst>
              <a:cxn ang="0">
                <a:pos x="0" y="1776"/>
              </a:cxn>
              <a:cxn ang="0">
                <a:pos x="96" y="1776"/>
              </a:cxn>
              <a:cxn ang="0">
                <a:pos x="192" y="1680"/>
              </a:cxn>
              <a:cxn ang="0">
                <a:pos x="432" y="1200"/>
              </a:cxn>
              <a:cxn ang="0">
                <a:pos x="816" y="0"/>
              </a:cxn>
            </a:cxnLst>
            <a:rect l="0" t="0" r="r" b="b"/>
            <a:pathLst>
              <a:path w="816" h="1792">
                <a:moveTo>
                  <a:pt x="0" y="1776"/>
                </a:moveTo>
                <a:cubicBezTo>
                  <a:pt x="32" y="1784"/>
                  <a:pt x="64" y="1792"/>
                  <a:pt x="96" y="1776"/>
                </a:cubicBezTo>
                <a:cubicBezTo>
                  <a:pt x="128" y="1760"/>
                  <a:pt x="136" y="1776"/>
                  <a:pt x="192" y="1680"/>
                </a:cubicBezTo>
                <a:cubicBezTo>
                  <a:pt x="248" y="1584"/>
                  <a:pt x="328" y="1480"/>
                  <a:pt x="432" y="1200"/>
                </a:cubicBezTo>
                <a:cubicBezTo>
                  <a:pt x="536" y="920"/>
                  <a:pt x="752" y="192"/>
                  <a:pt x="816" y="0"/>
                </a:cubicBezTo>
              </a:path>
            </a:pathLst>
          </a:custGeom>
          <a:noFill/>
          <a:ln w="5080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5865" name="Freeform 41"/>
          <p:cNvSpPr>
            <a:spLocks/>
          </p:cNvSpPr>
          <p:nvPr/>
        </p:nvSpPr>
        <p:spPr bwMode="auto">
          <a:xfrm rot="5890462" flipH="1">
            <a:off x="3213894" y="3686969"/>
            <a:ext cx="1439862" cy="2844800"/>
          </a:xfrm>
          <a:custGeom>
            <a:avLst/>
            <a:gdLst/>
            <a:ahLst/>
            <a:cxnLst>
              <a:cxn ang="0">
                <a:pos x="0" y="1776"/>
              </a:cxn>
              <a:cxn ang="0">
                <a:pos x="96" y="1776"/>
              </a:cxn>
              <a:cxn ang="0">
                <a:pos x="192" y="1680"/>
              </a:cxn>
              <a:cxn ang="0">
                <a:pos x="432" y="1200"/>
              </a:cxn>
              <a:cxn ang="0">
                <a:pos x="816" y="0"/>
              </a:cxn>
            </a:cxnLst>
            <a:rect l="0" t="0" r="r" b="b"/>
            <a:pathLst>
              <a:path w="816" h="1792">
                <a:moveTo>
                  <a:pt x="0" y="1776"/>
                </a:moveTo>
                <a:cubicBezTo>
                  <a:pt x="32" y="1784"/>
                  <a:pt x="64" y="1792"/>
                  <a:pt x="96" y="1776"/>
                </a:cubicBezTo>
                <a:cubicBezTo>
                  <a:pt x="128" y="1760"/>
                  <a:pt x="136" y="1776"/>
                  <a:pt x="192" y="1680"/>
                </a:cubicBezTo>
                <a:cubicBezTo>
                  <a:pt x="248" y="1584"/>
                  <a:pt x="328" y="1480"/>
                  <a:pt x="432" y="1200"/>
                </a:cubicBezTo>
                <a:cubicBezTo>
                  <a:pt x="536" y="920"/>
                  <a:pt x="752" y="192"/>
                  <a:pt x="816" y="0"/>
                </a:cubicBezTo>
              </a:path>
            </a:pathLst>
          </a:custGeom>
          <a:noFill/>
          <a:ln w="5080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5866" name="Oval 42"/>
          <p:cNvSpPr>
            <a:spLocks noChangeArrowheads="1"/>
          </p:cNvSpPr>
          <p:nvPr/>
        </p:nvSpPr>
        <p:spPr bwMode="auto">
          <a:xfrm>
            <a:off x="2871788" y="50800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5867" name="Line 43"/>
          <p:cNvSpPr>
            <a:spLocks noChangeShapeType="1"/>
          </p:cNvSpPr>
          <p:nvPr/>
        </p:nvSpPr>
        <p:spPr bwMode="auto">
          <a:xfrm flipH="1" flipV="1">
            <a:off x="3592513" y="3351213"/>
            <a:ext cx="1295400" cy="136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5868" name="Oval 44"/>
          <p:cNvSpPr>
            <a:spLocks noChangeArrowheads="1"/>
          </p:cNvSpPr>
          <p:nvPr/>
        </p:nvSpPr>
        <p:spPr bwMode="auto">
          <a:xfrm>
            <a:off x="3519488" y="3279775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5869" name="Oval 45"/>
          <p:cNvSpPr>
            <a:spLocks noChangeArrowheads="1"/>
          </p:cNvSpPr>
          <p:nvPr/>
        </p:nvSpPr>
        <p:spPr bwMode="auto">
          <a:xfrm>
            <a:off x="2368550" y="55753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5870" name="Oval 46"/>
          <p:cNvSpPr>
            <a:spLocks noChangeArrowheads="1"/>
          </p:cNvSpPr>
          <p:nvPr/>
        </p:nvSpPr>
        <p:spPr bwMode="auto">
          <a:xfrm>
            <a:off x="4816475" y="4633913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5872" name="Text Box 48"/>
          <p:cNvSpPr txBox="1">
            <a:spLocks noChangeArrowheads="1"/>
          </p:cNvSpPr>
          <p:nvPr/>
        </p:nvSpPr>
        <p:spPr bwMode="auto">
          <a:xfrm>
            <a:off x="2916238" y="2044700"/>
            <a:ext cx="1752600" cy="592138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i="1">
                <a:solidFill>
                  <a:srgbClr val="339933"/>
                </a:solidFill>
                <a:latin typeface="Times New Roman" pitchFamily="18" charset="0"/>
              </a:rPr>
              <a:t>y = f</a:t>
            </a:r>
            <a:r>
              <a:rPr lang="en-US" sz="3200">
                <a:solidFill>
                  <a:srgbClr val="339933"/>
                </a:solidFill>
                <a:latin typeface="Times New Roman" pitchFamily="18" charset="0"/>
              </a:rPr>
              <a:t>(</a:t>
            </a:r>
            <a:r>
              <a:rPr lang="en-US" sz="3200" i="1">
                <a:solidFill>
                  <a:srgbClr val="339933"/>
                </a:solidFill>
                <a:latin typeface="Times New Roman" pitchFamily="18" charset="0"/>
              </a:rPr>
              <a:t>x</a:t>
            </a:r>
            <a:r>
              <a:rPr lang="en-US" sz="3200">
                <a:solidFill>
                  <a:srgbClr val="339933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45873" name="Text Box 49"/>
          <p:cNvSpPr txBox="1">
            <a:spLocks noChangeArrowheads="1"/>
          </p:cNvSpPr>
          <p:nvPr/>
        </p:nvSpPr>
        <p:spPr bwMode="auto">
          <a:xfrm>
            <a:off x="5651500" y="4292600"/>
            <a:ext cx="2089150" cy="592138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i="1">
                <a:solidFill>
                  <a:srgbClr val="339933"/>
                </a:solidFill>
                <a:latin typeface="Times New Roman" pitchFamily="18" charset="0"/>
              </a:rPr>
              <a:t>y = f </a:t>
            </a:r>
            <a:r>
              <a:rPr lang="en-US" sz="3200" baseline="30000">
                <a:solidFill>
                  <a:srgbClr val="339933"/>
                </a:solidFill>
                <a:latin typeface="Times New Roman" pitchFamily="18" charset="0"/>
              </a:rPr>
              <a:t>-1</a:t>
            </a:r>
            <a:r>
              <a:rPr lang="en-US" sz="3200">
                <a:solidFill>
                  <a:srgbClr val="339933"/>
                </a:solidFill>
                <a:latin typeface="Times New Roman" pitchFamily="18" charset="0"/>
              </a:rPr>
              <a:t>(</a:t>
            </a:r>
            <a:r>
              <a:rPr lang="en-US" sz="3200" i="1">
                <a:solidFill>
                  <a:srgbClr val="339933"/>
                </a:solidFill>
                <a:latin typeface="Times New Roman" pitchFamily="18" charset="0"/>
              </a:rPr>
              <a:t>x</a:t>
            </a:r>
            <a:r>
              <a:rPr lang="en-US" sz="3200">
                <a:solidFill>
                  <a:srgbClr val="339933"/>
                </a:solidFill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4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4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4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4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4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4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4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4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4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54" grpId="0" animBg="1"/>
      <p:bldP spid="845855" grpId="0" animBg="1" autoUpdateAnimBg="0"/>
      <p:bldP spid="845864" grpId="0" animBg="1"/>
      <p:bldP spid="845865" grpId="0" animBg="1"/>
      <p:bldP spid="845866" grpId="0" animBg="1"/>
      <p:bldP spid="845867" grpId="0" animBg="1"/>
      <p:bldP spid="845868" grpId="0" animBg="1"/>
      <p:bldP spid="845869" grpId="0" animBg="1"/>
      <p:bldP spid="845870" grpId="0" animBg="1"/>
      <p:bldP spid="845872" grpId="0" animBg="1" autoUpdateAnimBg="0"/>
      <p:bldP spid="845873" grpId="0" animBg="1" autoUpdateAnimBg="0"/>
    </p:bld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24323" name="Text Box 3"/>
          <p:cNvSpPr txBox="1">
            <a:spLocks noChangeArrowheads="1"/>
          </p:cNvSpPr>
          <p:nvPr/>
        </p:nvSpPr>
        <p:spPr bwMode="auto">
          <a:xfrm>
            <a:off x="1419225" y="1127125"/>
            <a:ext cx="7239000" cy="56324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 ﻫ . </a:t>
            </a:r>
            <a:r>
              <a:rPr lang="ar-SA" sz="3200" b="0">
                <a:cs typeface="Nazanin" pitchFamily="2" charset="-78"/>
              </a:rPr>
              <a:t>اگر</a:t>
            </a:r>
            <a:r>
              <a:rPr lang="fa-IR" sz="3200" b="0">
                <a:cs typeface="Nazanin" pitchFamily="2" charset="-78"/>
              </a:rPr>
              <a:t>                                       </a:t>
            </a:r>
            <a:r>
              <a:rPr lang="ar-SA" sz="3200" b="0">
                <a:cs typeface="Nazanin" pitchFamily="2" charset="-78"/>
              </a:rPr>
              <a:t>هر دو وارون </a:t>
            </a:r>
            <a:r>
              <a:rPr lang="en-US" sz="3200" b="0">
                <a:cs typeface="Nazanin" pitchFamily="2" charset="-78"/>
              </a:rPr>
              <a:t>  </a:t>
            </a:r>
            <a:r>
              <a:rPr lang="fa-IR" sz="3200" b="0">
                <a:cs typeface="Nazanin" pitchFamily="2" charset="-78"/>
              </a:rPr>
              <a:t>   </a:t>
            </a:r>
            <a:r>
              <a:rPr lang="en-US" sz="3200" b="0">
                <a:cs typeface="Nazanin" pitchFamily="2" charset="-78"/>
              </a:rPr>
              <a:t> </a:t>
            </a:r>
            <a:r>
              <a:rPr lang="fa-IR" sz="3200" b="0">
                <a:cs typeface="Nazanin" pitchFamily="2" charset="-78"/>
              </a:rPr>
              <a:t>                </a:t>
            </a:r>
            <a:r>
              <a:rPr lang="ar-SA" sz="3200" b="0">
                <a:cs typeface="Nazanin" pitchFamily="2" charset="-78"/>
              </a:rPr>
              <a:t>باشند آنگاه </a:t>
            </a:r>
            <a:r>
              <a:rPr lang="fa-IR" sz="3200" b="0">
                <a:cs typeface="Nazanin" pitchFamily="2" charset="-78"/>
              </a:rPr>
              <a:t>           </a:t>
            </a:r>
            <a:r>
              <a:rPr lang="ar-SA" sz="3200" b="0">
                <a:cs typeface="Nazanin" pitchFamily="2" charset="-78"/>
              </a:rPr>
              <a:t>يعني وارون ي</a:t>
            </a:r>
            <a:r>
              <a:rPr lang="fa-IR" sz="3200" b="0">
                <a:cs typeface="Nazanin" pitchFamily="2" charset="-78"/>
              </a:rPr>
              <a:t>ک</a:t>
            </a:r>
            <a:r>
              <a:rPr lang="ar-SA" sz="3200" b="0">
                <a:cs typeface="Nazanin" pitchFamily="2" charset="-78"/>
              </a:rPr>
              <a:t> تابع در صورت وجود منحصر بفرد است .</a:t>
            </a:r>
            <a:endParaRPr lang="fa-IR" sz="3200" b="0">
              <a:cs typeface="Nazanin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و . </a:t>
            </a:r>
            <a:r>
              <a:rPr lang="ar-SA" sz="3200" b="0">
                <a:cs typeface="Nazanin" pitchFamily="2" charset="-78"/>
              </a:rPr>
              <a:t>براي محاسب</a:t>
            </a:r>
            <a:r>
              <a:rPr lang="fa-IR" sz="3200" b="0">
                <a:cs typeface="Nazanin" pitchFamily="2" charset="-78"/>
              </a:rPr>
              <a:t>ة          </a:t>
            </a:r>
            <a:r>
              <a:rPr lang="ar-SA" sz="3200" b="0">
                <a:cs typeface="Nazanin" pitchFamily="2" charset="-78"/>
              </a:rPr>
              <a:t> از معادل</a:t>
            </a:r>
            <a:r>
              <a:rPr lang="fa-IR" sz="3200" b="0">
                <a:cs typeface="Nazanin" pitchFamily="2" charset="-78"/>
              </a:rPr>
              <a:t>ة               </a:t>
            </a:r>
            <a:r>
              <a:rPr lang="ar-SA" sz="3200" b="0">
                <a:cs typeface="Nazanin" pitchFamily="2" charset="-78"/>
              </a:rPr>
              <a:t>مقدار</a:t>
            </a:r>
            <a:r>
              <a:rPr lang="fa-IR" sz="3200" b="0">
                <a:cs typeface="Nazanin" pitchFamily="2" charset="-78"/>
              </a:rPr>
              <a:t>   </a:t>
            </a:r>
            <a:r>
              <a:rPr lang="ar-SA" sz="3200" b="0">
                <a:cs typeface="Nazanin" pitchFamily="2" charset="-78"/>
              </a:rPr>
              <a:t> را بر حسب </a:t>
            </a:r>
            <a:r>
              <a:rPr lang="fa-IR" sz="3200" b="0">
                <a:cs typeface="Nazanin" pitchFamily="2" charset="-78"/>
              </a:rPr>
              <a:t>   </a:t>
            </a:r>
            <a:r>
              <a:rPr lang="ar-SA" sz="3200" b="0">
                <a:cs typeface="Nazanin" pitchFamily="2" charset="-78"/>
              </a:rPr>
              <a:t>تعيين مي كنيم تا </a:t>
            </a:r>
            <a:r>
              <a:rPr lang="fa-IR" sz="3200" b="0">
                <a:cs typeface="Nazanin" pitchFamily="2" charset="-78"/>
              </a:rPr>
              <a:t>                 </a:t>
            </a:r>
            <a:r>
              <a:rPr lang="ar-SA" sz="3200" b="0">
                <a:cs typeface="Nazanin" pitchFamily="2" charset="-78"/>
              </a:rPr>
              <a:t>معلوم گردد در اين تابع جاي</a:t>
            </a:r>
            <a:r>
              <a:rPr lang="fa-IR" sz="3200" b="0">
                <a:cs typeface="Nazanin" pitchFamily="2" charset="-78"/>
              </a:rPr>
              <a:t>      </a:t>
            </a:r>
            <a:r>
              <a:rPr lang="ar-SA" sz="3200" b="0">
                <a:cs typeface="Nazanin" pitchFamily="2" charset="-78"/>
              </a:rPr>
              <a:t> </a:t>
            </a:r>
            <a:r>
              <a:rPr lang="fa-IR" sz="3200" b="0">
                <a:cs typeface="Nazanin" pitchFamily="2" charset="-78"/>
              </a:rPr>
              <a:t>   </a:t>
            </a:r>
            <a:r>
              <a:rPr lang="ar-SA" sz="3200" b="0">
                <a:cs typeface="Nazanin" pitchFamily="2" charset="-78"/>
              </a:rPr>
              <a:t>را عوض مي كنيم تا </a:t>
            </a:r>
            <a:endParaRPr lang="fa-IR" sz="3200" b="0">
              <a:cs typeface="Nazanin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</a:t>
            </a:r>
            <a:r>
              <a:rPr lang="ar-SA" sz="3200" b="0">
                <a:cs typeface="Nazanin" pitchFamily="2" charset="-78"/>
              </a:rPr>
              <a:t>به دست آيد</a:t>
            </a:r>
            <a:r>
              <a:rPr lang="fa-IR" sz="3200" b="0">
                <a:cs typeface="Nazanin" pitchFamily="2" charset="-78"/>
              </a:rPr>
              <a:t> .</a:t>
            </a:r>
            <a:r>
              <a:rPr lang="ar-SA" sz="3200" b="0">
                <a:cs typeface="Nazanin" pitchFamily="2" charset="-78"/>
              </a:rPr>
              <a:t> </a:t>
            </a:r>
            <a:endParaRPr lang="fa-IR" sz="3200" b="0">
              <a:cs typeface="Nazanin" pitchFamily="2" charset="-78"/>
            </a:endParaRPr>
          </a:p>
        </p:txBody>
      </p:sp>
      <p:sp>
        <p:nvSpPr>
          <p:cNvPr id="824324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ادامة تذکر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24329" name="Object 9"/>
          <p:cNvGraphicFramePr>
            <a:graphicFrameLocks noChangeAspect="1"/>
          </p:cNvGraphicFramePr>
          <p:nvPr/>
        </p:nvGraphicFramePr>
        <p:xfrm>
          <a:off x="3779838" y="2060575"/>
          <a:ext cx="37274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90" name="Equation" r:id="rId3" imgW="3670200" imgH="444240" progId="Equation.3">
                  <p:embed/>
                </p:oleObj>
              </mc:Choice>
              <mc:Fallback>
                <p:oleObj name="Equation" r:id="rId3" imgW="3670200" imgH="4442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2060575"/>
                        <a:ext cx="3727450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30" name="Object 10"/>
          <p:cNvGraphicFramePr>
            <a:graphicFrameLocks noChangeAspect="1"/>
          </p:cNvGraphicFramePr>
          <p:nvPr/>
        </p:nvGraphicFramePr>
        <p:xfrm>
          <a:off x="3203575" y="4724400"/>
          <a:ext cx="16478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91" name="Equation" r:id="rId5" imgW="1625400" imgH="507960" progId="Equation.3">
                  <p:embed/>
                </p:oleObj>
              </mc:Choice>
              <mc:Fallback>
                <p:oleObj name="Equation" r:id="rId5" imgW="1625400" imgH="5079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724400"/>
                        <a:ext cx="1647825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31" name="Object 11"/>
          <p:cNvGraphicFramePr>
            <a:graphicFrameLocks noChangeAspect="1"/>
          </p:cNvGraphicFramePr>
          <p:nvPr/>
        </p:nvGraphicFramePr>
        <p:xfrm>
          <a:off x="6948488" y="2708275"/>
          <a:ext cx="15875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92" name="Equation" r:id="rId7" imgW="1562040" imgH="419040" progId="Equation.3">
                  <p:embed/>
                </p:oleObj>
              </mc:Choice>
              <mc:Fallback>
                <p:oleObj name="Equation" r:id="rId7" imgW="1562040" imgH="419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2708275"/>
                        <a:ext cx="1587500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32" name="Object 12"/>
          <p:cNvGraphicFramePr>
            <a:graphicFrameLocks noChangeAspect="1"/>
          </p:cNvGraphicFramePr>
          <p:nvPr/>
        </p:nvGraphicFramePr>
        <p:xfrm>
          <a:off x="4356100" y="2708275"/>
          <a:ext cx="110966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93" name="Equation" r:id="rId9" imgW="1091880" imgH="444240" progId="Equation.3">
                  <p:embed/>
                </p:oleObj>
              </mc:Choice>
              <mc:Fallback>
                <p:oleObj name="Equation" r:id="rId9" imgW="1091880" imgH="4442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708275"/>
                        <a:ext cx="1109663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34" name="Object 14"/>
          <p:cNvGraphicFramePr>
            <a:graphicFrameLocks noChangeAspect="1"/>
          </p:cNvGraphicFramePr>
          <p:nvPr/>
        </p:nvGraphicFramePr>
        <p:xfrm>
          <a:off x="2916238" y="4149725"/>
          <a:ext cx="13668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94" name="Equation" r:id="rId11" imgW="1346040" imgH="419040" progId="Equation.3">
                  <p:embed/>
                </p:oleObj>
              </mc:Choice>
              <mc:Fallback>
                <p:oleObj name="Equation" r:id="rId11" imgW="1346040" imgH="4190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149725"/>
                        <a:ext cx="1366837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35" name="Object 15"/>
          <p:cNvGraphicFramePr>
            <a:graphicFrameLocks noChangeAspect="1"/>
          </p:cNvGraphicFramePr>
          <p:nvPr/>
        </p:nvGraphicFramePr>
        <p:xfrm>
          <a:off x="1908175" y="4292600"/>
          <a:ext cx="231775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95" name="Equation" r:id="rId13" imgW="228600" imgH="241200" progId="Equation.3">
                  <p:embed/>
                </p:oleObj>
              </mc:Choice>
              <mc:Fallback>
                <p:oleObj name="Equation" r:id="rId13" imgW="228600" imgH="2412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292600"/>
                        <a:ext cx="231775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36" name="Object 16"/>
          <p:cNvGraphicFramePr>
            <a:graphicFrameLocks noChangeAspect="1"/>
          </p:cNvGraphicFramePr>
          <p:nvPr/>
        </p:nvGraphicFramePr>
        <p:xfrm>
          <a:off x="7164388" y="4797425"/>
          <a:ext cx="2571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96" name="Equation" r:id="rId15" imgW="253800" imgH="317160" progId="Equation.3">
                  <p:embed/>
                </p:oleObj>
              </mc:Choice>
              <mc:Fallback>
                <p:oleObj name="Equation" r:id="rId15" imgW="253800" imgH="31716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4797425"/>
                        <a:ext cx="257175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37" name="Object 17"/>
          <p:cNvGraphicFramePr>
            <a:graphicFrameLocks noChangeAspect="1"/>
          </p:cNvGraphicFramePr>
          <p:nvPr/>
        </p:nvGraphicFramePr>
        <p:xfrm>
          <a:off x="5651500" y="5516563"/>
          <a:ext cx="8620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97" name="Equation" r:id="rId17" imgW="850680" imgH="330120" progId="Equation.3">
                  <p:embed/>
                </p:oleObj>
              </mc:Choice>
              <mc:Fallback>
                <p:oleObj name="Equation" r:id="rId17" imgW="850680" imgH="33012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5516563"/>
                        <a:ext cx="862013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38" name="Object 18"/>
          <p:cNvGraphicFramePr>
            <a:graphicFrameLocks noChangeAspect="1"/>
          </p:cNvGraphicFramePr>
          <p:nvPr/>
        </p:nvGraphicFramePr>
        <p:xfrm>
          <a:off x="1431925" y="5373688"/>
          <a:ext cx="16478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98" name="Equation" r:id="rId19" imgW="1625400" imgH="507960" progId="Equation.3">
                  <p:embed/>
                </p:oleObj>
              </mc:Choice>
              <mc:Fallback>
                <p:oleObj name="Equation" r:id="rId19" imgW="1625400" imgH="50796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5373688"/>
                        <a:ext cx="1647825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39" name="Object 19"/>
          <p:cNvGraphicFramePr>
            <a:graphicFrameLocks noChangeAspect="1"/>
          </p:cNvGraphicFramePr>
          <p:nvPr/>
        </p:nvGraphicFramePr>
        <p:xfrm>
          <a:off x="5435600" y="4076700"/>
          <a:ext cx="104298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99" name="Equation" r:id="rId21" imgW="1028520" imgH="507960" progId="Equation.3">
                  <p:embed/>
                </p:oleObj>
              </mc:Choice>
              <mc:Fallback>
                <p:oleObj name="Equation" r:id="rId21" imgW="1028520" imgH="50796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076700"/>
                        <a:ext cx="1042988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25347" name="Text Box 3"/>
          <p:cNvSpPr txBox="1">
            <a:spLocks noChangeArrowheads="1"/>
          </p:cNvSpPr>
          <p:nvPr/>
        </p:nvSpPr>
        <p:spPr bwMode="auto">
          <a:xfrm>
            <a:off x="1419225" y="1127125"/>
            <a:ext cx="7239000" cy="21494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 ز .      </a:t>
            </a:r>
            <a:r>
              <a:rPr lang="ar-SA" sz="3200" b="0">
                <a:cs typeface="Nazanin" pitchFamily="2" charset="-78"/>
              </a:rPr>
              <a:t>را </a:t>
            </a:r>
            <a:r>
              <a:rPr lang="ar-SA" sz="2000" b="0">
                <a:solidFill>
                  <a:srgbClr val="FFFF00"/>
                </a:solidFill>
                <a:cs typeface="Nasim" pitchFamily="2" charset="-78"/>
              </a:rPr>
              <a:t>معكوس</a:t>
            </a:r>
            <a:r>
              <a:rPr lang="fa-IR" sz="3200" b="0">
                <a:cs typeface="Nazanin" pitchFamily="2" charset="-78"/>
              </a:rPr>
              <a:t>     </a:t>
            </a:r>
            <a:r>
              <a:rPr lang="ar-SA" sz="3200" b="0">
                <a:cs typeface="Nazanin" pitchFamily="2" charset="-78"/>
              </a:rPr>
              <a:t>نيز مي گويند در اين </a:t>
            </a:r>
            <a:r>
              <a:rPr lang="fa-IR" sz="3200" b="0">
                <a:cs typeface="Nazanin" pitchFamily="2" charset="-78"/>
              </a:rPr>
              <a:t>نوشته </a:t>
            </a:r>
            <a:r>
              <a:rPr lang="ar-SA" sz="3200" b="0">
                <a:cs typeface="Nazanin" pitchFamily="2" charset="-78"/>
              </a:rPr>
              <a:t>هر دو مورد معكوس و وارون را به كار خواهيم برد</a:t>
            </a:r>
            <a:r>
              <a:rPr lang="fa-IR" sz="3200" b="0">
                <a:cs typeface="Nazanin" pitchFamily="2" charset="-78"/>
              </a:rPr>
              <a:t> .</a:t>
            </a:r>
            <a:r>
              <a:rPr lang="ar-SA" sz="3200" b="0">
                <a:cs typeface="Nazanin" pitchFamily="2" charset="-78"/>
              </a:rPr>
              <a:t> </a:t>
            </a:r>
            <a:endParaRPr lang="fa-IR" sz="3200" b="0">
              <a:cs typeface="Nazanin" pitchFamily="2" charset="-78"/>
            </a:endParaRPr>
          </a:p>
        </p:txBody>
      </p:sp>
      <p:sp>
        <p:nvSpPr>
          <p:cNvPr id="825348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ادامة تذکر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25349" name="Object 5"/>
          <p:cNvGraphicFramePr>
            <a:graphicFrameLocks noChangeAspect="1"/>
          </p:cNvGraphicFramePr>
          <p:nvPr/>
        </p:nvGraphicFramePr>
        <p:xfrm>
          <a:off x="7524750" y="1989138"/>
          <a:ext cx="5556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62" name="Equation" r:id="rId3" imgW="545760" imgH="507960" progId="Equation.3">
                  <p:embed/>
                </p:oleObj>
              </mc:Choice>
              <mc:Fallback>
                <p:oleObj name="Equation" r:id="rId3" imgW="545760" imgH="5079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1989138"/>
                        <a:ext cx="55562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5351" name="Object 7"/>
          <p:cNvGraphicFramePr>
            <a:graphicFrameLocks noChangeAspect="1"/>
          </p:cNvGraphicFramePr>
          <p:nvPr/>
        </p:nvGraphicFramePr>
        <p:xfrm>
          <a:off x="5795963" y="2060575"/>
          <a:ext cx="309562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63" name="Equation" r:id="rId5" imgW="304560" imgH="419040" progId="Equation.3">
                  <p:embed/>
                </p:oleObj>
              </mc:Choice>
              <mc:Fallback>
                <p:oleObj name="Equation" r:id="rId5" imgW="304560" imgH="419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2060575"/>
                        <a:ext cx="309562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26371" name="Text Box 3"/>
          <p:cNvSpPr txBox="1">
            <a:spLocks noChangeArrowheads="1"/>
          </p:cNvSpPr>
          <p:nvPr/>
        </p:nvSpPr>
        <p:spPr bwMode="auto">
          <a:xfrm>
            <a:off x="1419225" y="1127125"/>
            <a:ext cx="7239000" cy="55451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</a:t>
            </a:r>
            <a:r>
              <a:rPr lang="ar-SA" sz="3200" b="0">
                <a:cs typeface="Nazanin" pitchFamily="2" charset="-78"/>
              </a:rPr>
              <a:t> تابع</a:t>
            </a:r>
            <a:r>
              <a:rPr lang="fa-IR" sz="3200" b="0">
                <a:cs typeface="Nazanin" pitchFamily="2" charset="-78"/>
              </a:rPr>
              <a:t>                      </a:t>
            </a:r>
            <a:r>
              <a:rPr lang="ar-SA" sz="3200" b="0">
                <a:cs typeface="Nazanin" pitchFamily="2" charset="-78"/>
              </a:rPr>
              <a:t>را در نظر مي گيريم تابع صعودي است پس</a:t>
            </a:r>
            <a:r>
              <a:rPr lang="fa-IR" sz="3200" b="0">
                <a:cs typeface="Nazanin" pitchFamily="2" charset="-78"/>
              </a:rPr>
              <a:t> </a:t>
            </a:r>
            <a:r>
              <a:rPr lang="ar-SA" sz="3200" b="0">
                <a:cs typeface="Nazanin" pitchFamily="2" charset="-78"/>
              </a:rPr>
              <a:t>يك به يك است از طرفي اگر</a:t>
            </a:r>
            <a:r>
              <a:rPr lang="fa-IR" sz="3200" b="0">
                <a:cs typeface="Nazanin" pitchFamily="2" charset="-78"/>
              </a:rPr>
              <a:t>   عضو دلخواهی از     باشد از                 نتيجه می شود 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چون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2000" b="0">
              <a:cs typeface="Nazanin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پس    پوشاست در نتيجه وارون دارد و 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</a:t>
            </a:r>
            <a:r>
              <a:rPr lang="ar-SA" sz="3200" b="0">
                <a:cs typeface="Nazanin" pitchFamily="2" charset="-78"/>
              </a:rPr>
              <a:t> </a:t>
            </a:r>
            <a:endParaRPr lang="fa-IR" sz="3200" b="0">
              <a:cs typeface="Nazanin" pitchFamily="2" charset="-78"/>
            </a:endParaRPr>
          </a:p>
        </p:txBody>
      </p:sp>
      <p:sp>
        <p:nvSpPr>
          <p:cNvPr id="826372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26374" name="Object 6"/>
          <p:cNvGraphicFramePr>
            <a:graphicFrameLocks noChangeAspect="1"/>
          </p:cNvGraphicFramePr>
          <p:nvPr/>
        </p:nvGraphicFramePr>
        <p:xfrm>
          <a:off x="5834063" y="2060575"/>
          <a:ext cx="205105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22" name="Equation" r:id="rId3" imgW="2019240" imgH="419040" progId="Equation.3">
                  <p:embed/>
                </p:oleObj>
              </mc:Choice>
              <mc:Fallback>
                <p:oleObj name="Equation" r:id="rId3" imgW="201924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4063" y="2060575"/>
                        <a:ext cx="2051050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6375" name="Object 7"/>
          <p:cNvGraphicFramePr>
            <a:graphicFrameLocks noChangeAspect="1"/>
          </p:cNvGraphicFramePr>
          <p:nvPr/>
        </p:nvGraphicFramePr>
        <p:xfrm>
          <a:off x="3563938" y="2781300"/>
          <a:ext cx="233362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23" name="Equation" r:id="rId5" imgW="228600" imgH="241200" progId="Equation.3">
                  <p:embed/>
                </p:oleObj>
              </mc:Choice>
              <mc:Fallback>
                <p:oleObj name="Equation" r:id="rId5" imgW="22860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781300"/>
                        <a:ext cx="233362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6376" name="Object 8"/>
          <p:cNvGraphicFramePr>
            <a:graphicFrameLocks noChangeAspect="1"/>
          </p:cNvGraphicFramePr>
          <p:nvPr/>
        </p:nvGraphicFramePr>
        <p:xfrm>
          <a:off x="7956550" y="3429000"/>
          <a:ext cx="3238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24" name="Equation" r:id="rId7" imgW="317160" imgH="317160" progId="Equation.3">
                  <p:embed/>
                </p:oleObj>
              </mc:Choice>
              <mc:Fallback>
                <p:oleObj name="Equation" r:id="rId7" imgW="317160" imgH="3171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3429000"/>
                        <a:ext cx="323850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6377" name="Object 9"/>
          <p:cNvGraphicFramePr>
            <a:graphicFrameLocks noChangeAspect="1"/>
          </p:cNvGraphicFramePr>
          <p:nvPr/>
        </p:nvGraphicFramePr>
        <p:xfrm>
          <a:off x="5435600" y="3357563"/>
          <a:ext cx="153511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25" name="Equation" r:id="rId9" imgW="1511280" imgH="406080" progId="Equation.3">
                  <p:embed/>
                </p:oleObj>
              </mc:Choice>
              <mc:Fallback>
                <p:oleObj name="Equation" r:id="rId9" imgW="1511280" imgH="4060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357563"/>
                        <a:ext cx="1535113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6378" name="Object 10"/>
          <p:cNvGraphicFramePr>
            <a:graphicFrameLocks noChangeAspect="1"/>
          </p:cNvGraphicFramePr>
          <p:nvPr/>
        </p:nvGraphicFramePr>
        <p:xfrm>
          <a:off x="1619250" y="3284538"/>
          <a:ext cx="18065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26" name="Equation" r:id="rId11" imgW="1777680" imgH="495000" progId="Equation.3">
                  <p:embed/>
                </p:oleObj>
              </mc:Choice>
              <mc:Fallback>
                <p:oleObj name="Equation" r:id="rId11" imgW="1777680" imgH="4950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284538"/>
                        <a:ext cx="1806575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6379" name="Object 11"/>
          <p:cNvGraphicFramePr>
            <a:graphicFrameLocks noChangeAspect="1"/>
          </p:cNvGraphicFramePr>
          <p:nvPr/>
        </p:nvGraphicFramePr>
        <p:xfrm>
          <a:off x="3492500" y="4652963"/>
          <a:ext cx="34337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27" name="Equation" r:id="rId13" imgW="3377880" imgH="495000" progId="Equation.3">
                  <p:embed/>
                </p:oleObj>
              </mc:Choice>
              <mc:Fallback>
                <p:oleObj name="Equation" r:id="rId13" imgW="3377880" imgH="4950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652963"/>
                        <a:ext cx="3433763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6380" name="Object 12"/>
          <p:cNvGraphicFramePr>
            <a:graphicFrameLocks noChangeAspect="1"/>
          </p:cNvGraphicFramePr>
          <p:nvPr/>
        </p:nvGraphicFramePr>
        <p:xfrm>
          <a:off x="7740650" y="5445125"/>
          <a:ext cx="30956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28" name="Equation" r:id="rId15" imgW="304560" imgH="419040" progId="Equation.3">
                  <p:embed/>
                </p:oleObj>
              </mc:Choice>
              <mc:Fallback>
                <p:oleObj name="Equation" r:id="rId15" imgW="304560" imgH="419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5445125"/>
                        <a:ext cx="309563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6381" name="Object 13"/>
          <p:cNvGraphicFramePr>
            <a:graphicFrameLocks noChangeAspect="1"/>
          </p:cNvGraphicFramePr>
          <p:nvPr/>
        </p:nvGraphicFramePr>
        <p:xfrm>
          <a:off x="3778250" y="5876925"/>
          <a:ext cx="259397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29" name="Equation" r:id="rId17" imgW="2552400" imgH="545760" progId="Equation.3">
                  <p:embed/>
                </p:oleObj>
              </mc:Choice>
              <mc:Fallback>
                <p:oleObj name="Equation" r:id="rId17" imgW="2552400" imgH="54576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5876925"/>
                        <a:ext cx="2593975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27395" name="Text Box 3"/>
          <p:cNvSpPr txBox="1">
            <a:spLocks noChangeArrowheads="1"/>
          </p:cNvSpPr>
          <p:nvPr/>
        </p:nvSpPr>
        <p:spPr bwMode="auto">
          <a:xfrm>
            <a:off x="1419225" y="1127125"/>
            <a:ext cx="7239000" cy="52466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</a:t>
            </a:r>
            <a:r>
              <a:rPr lang="ar-SA" sz="3200" b="0">
                <a:cs typeface="Nazanin" pitchFamily="2" charset="-78"/>
              </a:rPr>
              <a:t>كداميك از توابع زير وارون دارند ؟ وارون آنها را در صورت وجود به دست آوريد . </a:t>
            </a: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</p:txBody>
      </p:sp>
      <p:sp>
        <p:nvSpPr>
          <p:cNvPr id="827396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تمرين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27405" name="Object 13"/>
          <p:cNvGraphicFramePr>
            <a:graphicFrameLocks noChangeAspect="1"/>
          </p:cNvGraphicFramePr>
          <p:nvPr/>
        </p:nvGraphicFramePr>
        <p:xfrm>
          <a:off x="1744663" y="3322638"/>
          <a:ext cx="6643687" cy="313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11" name="Equation" r:id="rId3" imgW="7480080" imgH="3492360" progId="Equation.3">
                  <p:embed/>
                </p:oleObj>
              </mc:Choice>
              <mc:Fallback>
                <p:oleObj name="Equation" r:id="rId3" imgW="7480080" imgH="349236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3322638"/>
                        <a:ext cx="6643687" cy="313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1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محورهای مختصات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629763" name="Text Box 3"/>
          <p:cNvSpPr txBox="1">
            <a:spLocks noChangeArrowheads="1"/>
          </p:cNvSpPr>
          <p:nvPr/>
        </p:nvSpPr>
        <p:spPr bwMode="auto">
          <a:xfrm>
            <a:off x="971550" y="1196975"/>
            <a:ext cx="7715250" cy="55641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692275"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>
              <a:cs typeface="Nazanin" pitchFamily="2" charset="-78"/>
            </a:endParaRPr>
          </a:p>
          <a:p>
            <a:pPr defTabSz="1692275" rtl="1">
              <a:lnSpc>
                <a:spcPct val="16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 </a:t>
            </a:r>
            <a:r>
              <a:rPr lang="fa-IR" sz="3200" b="0">
                <a:cs typeface="Nazanin" pitchFamily="2" charset="-78"/>
              </a:rPr>
              <a:t>در صفحة هندسی يک محور افقی        بنام </a:t>
            </a:r>
            <a:r>
              <a:rPr lang="fa-IR" sz="2000" b="0">
                <a:solidFill>
                  <a:srgbClr val="FFFF00"/>
                </a:solidFill>
                <a:latin typeface="Batang" pitchFamily="18" charset="-127"/>
                <a:cs typeface="Nasim" pitchFamily="2" charset="-78"/>
              </a:rPr>
              <a:t>محور طولها</a:t>
            </a:r>
            <a:r>
              <a:rPr lang="fa-IR" sz="3200" b="0">
                <a:cs typeface="Nazanin" pitchFamily="2" charset="-78"/>
              </a:rPr>
              <a:t>  و يک محور عمودی          بنام </a:t>
            </a:r>
            <a:r>
              <a:rPr lang="fa-IR" sz="2000" b="0">
                <a:solidFill>
                  <a:srgbClr val="FFFF00"/>
                </a:solidFill>
                <a:latin typeface="Batang" pitchFamily="18" charset="-127"/>
                <a:cs typeface="Nasim" pitchFamily="2" charset="-78"/>
              </a:rPr>
              <a:t>محور عرضها</a:t>
            </a:r>
            <a:r>
              <a:rPr lang="fa-IR" sz="3200" b="0">
                <a:cs typeface="Nazanin" pitchFamily="2" charset="-78"/>
              </a:rPr>
              <a:t> رسم کرده و آنها را </a:t>
            </a:r>
            <a:r>
              <a:rPr lang="fa-IR" sz="2000" b="0">
                <a:solidFill>
                  <a:srgbClr val="FFFF00"/>
                </a:solidFill>
                <a:latin typeface="Batang" pitchFamily="18" charset="-127"/>
                <a:cs typeface="Nasim" pitchFamily="2" charset="-78"/>
              </a:rPr>
              <a:t>محورهای مختصات</a:t>
            </a:r>
            <a:r>
              <a:rPr lang="fa-IR" sz="3200" b="0">
                <a:solidFill>
                  <a:srgbClr val="FFFF00"/>
                </a:solidFill>
                <a:latin typeface="Batang" pitchFamily="18" charset="-127"/>
                <a:cs typeface="Nasim" pitchFamily="2" charset="-78"/>
              </a:rPr>
              <a:t> </a:t>
            </a:r>
            <a:r>
              <a:rPr lang="fa-IR" sz="3200" b="0">
                <a:cs typeface="Nazanin" pitchFamily="2" charset="-78"/>
              </a:rPr>
              <a:t> می ناميم . نقطة     محل تلاقی دو محور را</a:t>
            </a:r>
            <a:r>
              <a:rPr lang="fa-IR" sz="3200" b="0">
                <a:solidFill>
                  <a:srgbClr val="FFFF00"/>
                </a:solidFill>
                <a:latin typeface="Batang" pitchFamily="18" charset="-127"/>
                <a:cs typeface="Nasim" pitchFamily="2" charset="-78"/>
              </a:rPr>
              <a:t> </a:t>
            </a:r>
            <a:r>
              <a:rPr lang="fa-IR" sz="2000" b="0">
                <a:solidFill>
                  <a:srgbClr val="FFFF00"/>
                </a:solidFill>
                <a:latin typeface="Batang" pitchFamily="18" charset="-127"/>
                <a:cs typeface="Nasim" pitchFamily="2" charset="-78"/>
              </a:rPr>
              <a:t>مبدا  مختصات</a:t>
            </a:r>
            <a:r>
              <a:rPr lang="fa-IR" sz="3200" b="0">
                <a:cs typeface="Nazanin" pitchFamily="2" charset="-78"/>
              </a:rPr>
              <a:t> می ناميم . محورهای مختصات صفحه را به چهار ناحيه تقسيم مي کنند که هر يک از آنها را يک </a:t>
            </a:r>
            <a:r>
              <a:rPr lang="fa-IR" sz="2000" b="0">
                <a:solidFill>
                  <a:srgbClr val="FFFF00"/>
                </a:solidFill>
                <a:latin typeface="Batang" pitchFamily="18" charset="-127"/>
                <a:cs typeface="Nasim" pitchFamily="2" charset="-78"/>
              </a:rPr>
              <a:t>ربع</a:t>
            </a:r>
            <a:r>
              <a:rPr lang="fa-IR" sz="3200" b="0">
                <a:cs typeface="Nazanin" pitchFamily="2" charset="-78"/>
              </a:rPr>
              <a:t>  می نامند . </a:t>
            </a:r>
            <a:endParaRPr lang="en-US" sz="3200" b="0">
              <a:cs typeface="Nazanin" pitchFamily="2" charset="-78"/>
            </a:endParaRPr>
          </a:p>
        </p:txBody>
      </p:sp>
      <p:sp>
        <p:nvSpPr>
          <p:cNvPr id="629764" name="Rectangle 4"/>
          <p:cNvSpPr>
            <a:spLocks noChangeArrowheads="1"/>
          </p:cNvSpPr>
          <p:nvPr/>
        </p:nvSpPr>
        <p:spPr bwMode="auto">
          <a:xfrm>
            <a:off x="1374775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دستگاه مختصات دکارتی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29765" name="Object 5"/>
          <p:cNvGraphicFramePr>
            <a:graphicFrameLocks noChangeAspect="1"/>
          </p:cNvGraphicFramePr>
          <p:nvPr/>
        </p:nvGraphicFramePr>
        <p:xfrm>
          <a:off x="3589338" y="2101850"/>
          <a:ext cx="72548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87" name="Equation" r:id="rId3" imgW="723600" imgH="469800" progId="Equation.3">
                  <p:embed/>
                </p:oleObj>
              </mc:Choice>
              <mc:Fallback>
                <p:oleObj name="Equation" r:id="rId3" imgW="723600" imgH="469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8" y="2101850"/>
                        <a:ext cx="725487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66" name="Object 6"/>
          <p:cNvGraphicFramePr>
            <a:graphicFrameLocks noChangeAspect="1"/>
          </p:cNvGraphicFramePr>
          <p:nvPr/>
        </p:nvGraphicFramePr>
        <p:xfrm>
          <a:off x="3822700" y="3744913"/>
          <a:ext cx="306388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88" name="Equation" r:id="rId5" imgW="304560" imgH="330120" progId="Equation.3">
                  <p:embed/>
                </p:oleObj>
              </mc:Choice>
              <mc:Fallback>
                <p:oleObj name="Equation" r:id="rId5" imgW="304560" imgH="3301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0" y="3744913"/>
                        <a:ext cx="306388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68" name="Object 8"/>
          <p:cNvGraphicFramePr>
            <a:graphicFrameLocks noChangeAspect="1"/>
          </p:cNvGraphicFramePr>
          <p:nvPr/>
        </p:nvGraphicFramePr>
        <p:xfrm>
          <a:off x="5570538" y="2846388"/>
          <a:ext cx="76358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89" name="Equation" r:id="rId7" imgW="761760" imgH="469800" progId="Equation.3">
                  <p:embed/>
                </p:oleObj>
              </mc:Choice>
              <mc:Fallback>
                <p:oleObj name="Equation" r:id="rId7" imgW="761760" imgH="469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538" y="2846388"/>
                        <a:ext cx="763587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28419" name="Text Box 3"/>
          <p:cNvSpPr txBox="1">
            <a:spLocks noChangeArrowheads="1"/>
          </p:cNvSpPr>
          <p:nvPr/>
        </p:nvSpPr>
        <p:spPr bwMode="auto">
          <a:xfrm>
            <a:off x="1419225" y="1127125"/>
            <a:ext cx="7239000" cy="49720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4000" b="0">
                <a:cs typeface="Nazanin" pitchFamily="2" charset="-78"/>
              </a:rPr>
              <a:t> 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تابع                   </a:t>
            </a:r>
            <a:r>
              <a:rPr lang="ar-SA" sz="3200" b="0">
                <a:cs typeface="Nazanin" pitchFamily="2" charset="-78"/>
              </a:rPr>
              <a:t>را كه در آن </a:t>
            </a:r>
            <a:r>
              <a:rPr lang="fa-IR" sz="3200" b="0">
                <a:cs typeface="Nazanin" pitchFamily="2" charset="-78"/>
              </a:rPr>
              <a:t>        </a:t>
            </a:r>
            <a:r>
              <a:rPr lang="ar-SA" sz="3200" b="0">
                <a:cs typeface="Nazanin" pitchFamily="2" charset="-78"/>
              </a:rPr>
              <a:t>عددي مثبت</a:t>
            </a:r>
            <a:r>
              <a:rPr lang="fa-IR" sz="3200" b="0">
                <a:cs typeface="Nazanin" pitchFamily="2" charset="-78"/>
              </a:rPr>
              <a:t> </a:t>
            </a:r>
            <a:r>
              <a:rPr lang="ar-SA" sz="3200" b="0">
                <a:cs typeface="Nazanin" pitchFamily="2" charset="-78"/>
              </a:rPr>
              <a:t>است </a:t>
            </a:r>
            <a:endParaRPr lang="fa-IR" sz="3200" b="0">
              <a:cs typeface="Nazanin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b="0">
              <a:cs typeface="Nazanin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در نظر مي گيريم</a:t>
            </a:r>
            <a:r>
              <a:rPr lang="fa-IR" sz="3200" b="0">
                <a:cs typeface="Nazanin" pitchFamily="2" charset="-78"/>
              </a:rPr>
              <a:t> . می دانيم     يک به يک و پوشاست بنابراين وارون دارد . از           نتيجه می شود 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                    درنتيجه </a:t>
            </a:r>
            <a:r>
              <a:rPr lang="ar-SA" sz="3200" b="0">
                <a:cs typeface="Nazanin" pitchFamily="2" charset="-78"/>
              </a:rPr>
              <a:t> </a:t>
            </a: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</p:txBody>
      </p:sp>
      <p:sp>
        <p:nvSpPr>
          <p:cNvPr id="828420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وارون تابع نمايي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28422" name="Object 6"/>
          <p:cNvGraphicFramePr>
            <a:graphicFrameLocks noChangeAspect="1"/>
          </p:cNvGraphicFramePr>
          <p:nvPr/>
        </p:nvGraphicFramePr>
        <p:xfrm>
          <a:off x="6156325" y="1844675"/>
          <a:ext cx="1973263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58" name="Equation" r:id="rId3" imgW="1993680" imgH="1180800" progId="Equation.3">
                  <p:embed/>
                </p:oleObj>
              </mc:Choice>
              <mc:Fallback>
                <p:oleObj name="Equation" r:id="rId3" imgW="1993680" imgH="1180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1844675"/>
                        <a:ext cx="1973263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8423" name="Object 7"/>
          <p:cNvGraphicFramePr>
            <a:graphicFrameLocks noChangeAspect="1"/>
          </p:cNvGraphicFramePr>
          <p:nvPr/>
        </p:nvGraphicFramePr>
        <p:xfrm>
          <a:off x="3916363" y="2376488"/>
          <a:ext cx="72707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59" name="Equation" r:id="rId5" imgW="736560" imgH="330120" progId="Equation.3">
                  <p:embed/>
                </p:oleObj>
              </mc:Choice>
              <mc:Fallback>
                <p:oleObj name="Equation" r:id="rId5" imgW="736560" imgH="3301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6363" y="2376488"/>
                        <a:ext cx="727075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8424" name="Object 8"/>
          <p:cNvGraphicFramePr>
            <a:graphicFrameLocks noChangeAspect="1"/>
          </p:cNvGraphicFramePr>
          <p:nvPr/>
        </p:nvGraphicFramePr>
        <p:xfrm>
          <a:off x="4716463" y="3284538"/>
          <a:ext cx="3016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60" name="Equation" r:id="rId7" imgW="304560" imgH="419040" progId="Equation.3">
                  <p:embed/>
                </p:oleObj>
              </mc:Choice>
              <mc:Fallback>
                <p:oleObj name="Equation" r:id="rId7" imgW="30456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284538"/>
                        <a:ext cx="301625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8425" name="Object 9"/>
          <p:cNvGraphicFramePr>
            <a:graphicFrameLocks noChangeAspect="1"/>
          </p:cNvGraphicFramePr>
          <p:nvPr/>
        </p:nvGraphicFramePr>
        <p:xfrm>
          <a:off x="4787900" y="3860800"/>
          <a:ext cx="9652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61" name="Equation" r:id="rId9" imgW="977760" imgH="507960" progId="Equation.3">
                  <p:embed/>
                </p:oleObj>
              </mc:Choice>
              <mc:Fallback>
                <p:oleObj name="Equation" r:id="rId9" imgW="977760" imgH="5079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860800"/>
                        <a:ext cx="96520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8426" name="Object 10"/>
          <p:cNvGraphicFramePr>
            <a:graphicFrameLocks noChangeAspect="1"/>
          </p:cNvGraphicFramePr>
          <p:nvPr/>
        </p:nvGraphicFramePr>
        <p:xfrm>
          <a:off x="6588125" y="4581525"/>
          <a:ext cx="186531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62" name="Equation" r:id="rId11" imgW="1892160" imgH="596880" progId="Equation.3">
                  <p:embed/>
                </p:oleObj>
              </mc:Choice>
              <mc:Fallback>
                <p:oleObj name="Equation" r:id="rId11" imgW="1892160" imgH="5968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4581525"/>
                        <a:ext cx="1865313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8427" name="Object 11"/>
          <p:cNvGraphicFramePr>
            <a:graphicFrameLocks noChangeAspect="1"/>
          </p:cNvGraphicFramePr>
          <p:nvPr/>
        </p:nvGraphicFramePr>
        <p:xfrm>
          <a:off x="3943350" y="5275263"/>
          <a:ext cx="26320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63" name="Equation" r:id="rId13" imgW="2666880" imgH="634680" progId="Equation.3">
                  <p:embed/>
                </p:oleObj>
              </mc:Choice>
              <mc:Fallback>
                <p:oleObj name="Equation" r:id="rId13" imgW="2666880" imgH="6346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5275263"/>
                        <a:ext cx="2632075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30467" name="Text Box 3"/>
          <p:cNvSpPr txBox="1">
            <a:spLocks noChangeArrowheads="1"/>
          </p:cNvSpPr>
          <p:nvPr/>
        </p:nvSpPr>
        <p:spPr bwMode="auto">
          <a:xfrm>
            <a:off x="1419225" y="1127125"/>
            <a:ext cx="7239000" cy="40211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400" b="0">
                <a:cs typeface="Nazanin" pitchFamily="2" charset="-78"/>
              </a:rPr>
              <a:t> 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در اين قسمت توابع مثلثاتي معكوس را مورد مطالعه قرار مي دهيم </a:t>
            </a:r>
            <a:r>
              <a:rPr lang="fa-IR" sz="3200" b="0">
                <a:cs typeface="Nazanin" pitchFamily="2" charset="-78"/>
              </a:rPr>
              <a:t>. می دانيم </a:t>
            </a:r>
            <a:r>
              <a:rPr lang="ar-SA" sz="3200" b="0">
                <a:cs typeface="Nazanin" pitchFamily="2" charset="-78"/>
              </a:rPr>
              <a:t>توابع سينوس وكسينوس</a:t>
            </a:r>
            <a:r>
              <a:rPr lang="fa-IR" sz="3200" b="0">
                <a:cs typeface="Nazanin" pitchFamily="2" charset="-78"/>
              </a:rPr>
              <a:t> </a:t>
            </a:r>
            <a:r>
              <a:rPr lang="ar-SA" sz="3200" b="0">
                <a:cs typeface="Nazanin" pitchFamily="2" charset="-78"/>
              </a:rPr>
              <a:t>يك به يك نيستند لذا تابع سينوس و كسينوس وارون ندارند حال بينيم چه شر</a:t>
            </a:r>
            <a:r>
              <a:rPr lang="fa-IR" sz="3200" b="0">
                <a:cs typeface="Nazanin" pitchFamily="2" charset="-78"/>
              </a:rPr>
              <a:t>ا</a:t>
            </a:r>
            <a:r>
              <a:rPr lang="ar-SA" sz="3200" b="0">
                <a:cs typeface="Nazanin" pitchFamily="2" charset="-78"/>
              </a:rPr>
              <a:t>يطي لازم است تا توابع</a:t>
            </a:r>
            <a:r>
              <a:rPr lang="fa-IR" sz="3200" b="0">
                <a:cs typeface="Nazanin" pitchFamily="2" charset="-78"/>
              </a:rPr>
              <a:t>                 </a:t>
            </a:r>
            <a:r>
              <a:rPr lang="ar-SA" sz="3200" b="0">
                <a:cs typeface="Nazanin" pitchFamily="2" charset="-78"/>
              </a:rPr>
              <a:t> </a:t>
            </a:r>
            <a:r>
              <a:rPr lang="fa-IR" sz="3200" b="0">
                <a:cs typeface="Nazanin" pitchFamily="2" charset="-78"/>
              </a:rPr>
              <a:t> </a:t>
            </a:r>
            <a:r>
              <a:rPr lang="ar-SA" sz="3200" b="0">
                <a:cs typeface="Nazanin" pitchFamily="2" charset="-78"/>
              </a:rPr>
              <a:t> داراي وارون باشند .</a:t>
            </a:r>
            <a:r>
              <a:rPr lang="fa-IR" sz="3200" b="0">
                <a:cs typeface="Nazanin" pitchFamily="2" charset="-78"/>
              </a:rPr>
              <a:t> </a:t>
            </a:r>
          </a:p>
        </p:txBody>
      </p:sp>
      <p:sp>
        <p:nvSpPr>
          <p:cNvPr id="830468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وارون توابع مثلثاتي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30472" name="Object 8"/>
          <p:cNvGraphicFramePr>
            <a:graphicFrameLocks noChangeAspect="1"/>
          </p:cNvGraphicFramePr>
          <p:nvPr/>
        </p:nvGraphicFramePr>
        <p:xfrm>
          <a:off x="2252663" y="3897313"/>
          <a:ext cx="18430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78" name="Equation" r:id="rId3" imgW="1866600" imgH="431640" progId="Equation.3">
                  <p:embed/>
                </p:oleObj>
              </mc:Choice>
              <mc:Fallback>
                <p:oleObj name="Equation" r:id="rId3" imgW="186660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663" y="3897313"/>
                        <a:ext cx="1843087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32515" name="Text Box 3"/>
          <p:cNvSpPr txBox="1">
            <a:spLocks noChangeArrowheads="1"/>
          </p:cNvSpPr>
          <p:nvPr/>
        </p:nvSpPr>
        <p:spPr bwMode="auto">
          <a:xfrm>
            <a:off x="1419225" y="1127125"/>
            <a:ext cx="7239000" cy="47847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4000" b="0">
                <a:cs typeface="Nazanin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می توان ثابت کرد تابع                                           </a:t>
            </a:r>
            <a:r>
              <a:rPr lang="en-US" sz="3200" b="0">
                <a:cs typeface="Nazanin" pitchFamily="2" charset="-78"/>
              </a:rPr>
              <a:t> </a:t>
            </a:r>
            <a:r>
              <a:rPr lang="fa-IR" sz="3200" b="0">
                <a:cs typeface="Nazanin" pitchFamily="2" charset="-78"/>
              </a:rPr>
              <a:t>يک تابع يک به يک و پوشاست در نتيجه دارای وارونی است از            به           چون سينوس يک تابع غير جبری است نمی توان از                      را برحسب    به دست آورد بنابراين قرارداد می کنيم</a:t>
            </a:r>
          </a:p>
        </p:txBody>
      </p:sp>
      <p:sp>
        <p:nvSpPr>
          <p:cNvPr id="832516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32517" name="Object 5"/>
          <p:cNvGraphicFramePr>
            <a:graphicFrameLocks noChangeAspect="1"/>
          </p:cNvGraphicFramePr>
          <p:nvPr/>
        </p:nvGraphicFramePr>
        <p:xfrm>
          <a:off x="1995488" y="1895475"/>
          <a:ext cx="3103562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53" name="Equation" r:id="rId3" imgW="3136680" imgH="1079280" progId="Equation.3">
                  <p:embed/>
                </p:oleObj>
              </mc:Choice>
              <mc:Fallback>
                <p:oleObj name="Equation" r:id="rId3" imgW="3136680" imgH="10792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1895475"/>
                        <a:ext cx="3103562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524" name="Object 12"/>
          <p:cNvGraphicFramePr>
            <a:graphicFrameLocks noChangeAspect="1"/>
          </p:cNvGraphicFramePr>
          <p:nvPr/>
        </p:nvGraphicFramePr>
        <p:xfrm>
          <a:off x="5219700" y="3798888"/>
          <a:ext cx="8921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54" name="Equation" r:id="rId5" imgW="901440" imgH="419040" progId="Equation.3">
                  <p:embed/>
                </p:oleObj>
              </mc:Choice>
              <mc:Fallback>
                <p:oleObj name="Equation" r:id="rId5" imgW="901440" imgH="419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3798888"/>
                        <a:ext cx="89217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525" name="Object 13"/>
          <p:cNvGraphicFramePr>
            <a:graphicFrameLocks noChangeAspect="1"/>
          </p:cNvGraphicFramePr>
          <p:nvPr/>
        </p:nvGraphicFramePr>
        <p:xfrm>
          <a:off x="6659563" y="3794125"/>
          <a:ext cx="104298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55" name="Equation" r:id="rId7" imgW="1054080" imgH="495000" progId="Equation.3">
                  <p:embed/>
                </p:oleObj>
              </mc:Choice>
              <mc:Fallback>
                <p:oleObj name="Equation" r:id="rId7" imgW="1054080" imgH="4950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3794125"/>
                        <a:ext cx="1042987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526" name="Object 14"/>
          <p:cNvGraphicFramePr>
            <a:graphicFrameLocks noChangeAspect="1"/>
          </p:cNvGraphicFramePr>
          <p:nvPr/>
        </p:nvGraphicFramePr>
        <p:xfrm>
          <a:off x="3576638" y="4578350"/>
          <a:ext cx="19335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56" name="Equation" r:id="rId9" imgW="1955520" imgH="431640" progId="Equation.3">
                  <p:embed/>
                </p:oleObj>
              </mc:Choice>
              <mc:Fallback>
                <p:oleObj name="Equation" r:id="rId9" imgW="1955520" imgH="4316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638" y="4578350"/>
                        <a:ext cx="193357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527" name="Object 15"/>
          <p:cNvGraphicFramePr>
            <a:graphicFrameLocks noChangeAspect="1"/>
          </p:cNvGraphicFramePr>
          <p:nvPr/>
        </p:nvGraphicFramePr>
        <p:xfrm>
          <a:off x="1893888" y="4633913"/>
          <a:ext cx="2508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57" name="Equation" r:id="rId11" imgW="253800" imgH="317160" progId="Equation.3">
                  <p:embed/>
                </p:oleObj>
              </mc:Choice>
              <mc:Fallback>
                <p:oleObj name="Equation" r:id="rId11" imgW="253800" imgH="31716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888" y="4633913"/>
                        <a:ext cx="250825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33539" name="Text Box 3"/>
          <p:cNvSpPr txBox="1">
            <a:spLocks noChangeArrowheads="1"/>
          </p:cNvSpPr>
          <p:nvPr/>
        </p:nvSpPr>
        <p:spPr bwMode="auto">
          <a:xfrm>
            <a:off x="1419225" y="1127125"/>
            <a:ext cx="7239000" cy="51784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4000" b="0">
                <a:cs typeface="Nazanin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3200" b="0">
                <a:cs typeface="Nazanin" pitchFamily="2" charset="-78"/>
              </a:rPr>
              <a:t> </a:t>
            </a:r>
            <a:r>
              <a:rPr lang="ar-SA" sz="3200" b="0">
                <a:cs typeface="Nazanin" pitchFamily="2" charset="-78"/>
              </a:rPr>
              <a:t>را كه در آن</a:t>
            </a: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3200" b="0">
                <a:cs typeface="Nazanin" pitchFamily="2" charset="-78"/>
              </a:rPr>
              <a:t> </a:t>
            </a:r>
            <a:r>
              <a:rPr lang="fa-IR" sz="3200" b="0">
                <a:cs typeface="Nazanin" pitchFamily="2" charset="-78"/>
              </a:rPr>
              <a:t>و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</p:txBody>
      </p:sp>
      <p:sp>
        <p:nvSpPr>
          <p:cNvPr id="833540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33542" name="Object 6"/>
          <p:cNvGraphicFramePr>
            <a:graphicFrameLocks noChangeAspect="1"/>
          </p:cNvGraphicFramePr>
          <p:nvPr/>
        </p:nvGraphicFramePr>
        <p:xfrm>
          <a:off x="2389188" y="2276475"/>
          <a:ext cx="5351462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564" name="Equation" r:id="rId3" imgW="5422680" imgH="520560" progId="Equation.3">
                  <p:embed/>
                </p:oleObj>
              </mc:Choice>
              <mc:Fallback>
                <p:oleObj name="Equation" r:id="rId3" imgW="5422680" imgH="5205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188" y="2276475"/>
                        <a:ext cx="5351462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3543" name="Object 7"/>
          <p:cNvGraphicFramePr>
            <a:graphicFrameLocks noChangeAspect="1"/>
          </p:cNvGraphicFramePr>
          <p:nvPr/>
        </p:nvGraphicFramePr>
        <p:xfrm>
          <a:off x="3276600" y="3933825"/>
          <a:ext cx="34718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565" name="Equation" r:id="rId5" imgW="3517560" imgH="495000" progId="Equation.3">
                  <p:embed/>
                </p:oleObj>
              </mc:Choice>
              <mc:Fallback>
                <p:oleObj name="Equation" r:id="rId5" imgW="3517560" imgH="4950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933825"/>
                        <a:ext cx="3471863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3548" name="Object 12"/>
          <p:cNvGraphicFramePr>
            <a:graphicFrameLocks noChangeAspect="1"/>
          </p:cNvGraphicFramePr>
          <p:nvPr/>
        </p:nvGraphicFramePr>
        <p:xfrm>
          <a:off x="3348038" y="5445125"/>
          <a:ext cx="340995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566" name="Equation" r:id="rId7" imgW="3454200" imgH="507960" progId="Equation.3">
                  <p:embed/>
                </p:oleObj>
              </mc:Choice>
              <mc:Fallback>
                <p:oleObj name="Equation" r:id="rId7" imgW="3454200" imgH="50796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5445125"/>
                        <a:ext cx="340995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36611" name="Text Box 3"/>
          <p:cNvSpPr txBox="1">
            <a:spLocks noChangeArrowheads="1"/>
          </p:cNvSpPr>
          <p:nvPr/>
        </p:nvSpPr>
        <p:spPr bwMode="auto">
          <a:xfrm>
            <a:off x="1419225" y="1127125"/>
            <a:ext cx="7239000" cy="56213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با روش مشابه با آنچه گفته شد می توان نشان داد تابع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دارای وارون است که آن را به صورت زير نشان می دهيم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که در آن                                   و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  </a:t>
            </a:r>
          </a:p>
        </p:txBody>
      </p:sp>
      <p:sp>
        <p:nvSpPr>
          <p:cNvPr id="836612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36615" name="Object 7"/>
          <p:cNvGraphicFramePr>
            <a:graphicFrameLocks noChangeAspect="1"/>
          </p:cNvGraphicFramePr>
          <p:nvPr/>
        </p:nvGraphicFramePr>
        <p:xfrm>
          <a:off x="3492500" y="2636838"/>
          <a:ext cx="2889250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39" name="Equation" r:id="rId3" imgW="2920680" imgH="1028520" progId="Equation.3">
                  <p:embed/>
                </p:oleObj>
              </mc:Choice>
              <mc:Fallback>
                <p:oleObj name="Equation" r:id="rId3" imgW="2920680" imgH="10285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636838"/>
                        <a:ext cx="2889250" cy="1033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6616" name="Object 8"/>
          <p:cNvGraphicFramePr>
            <a:graphicFrameLocks noChangeAspect="1"/>
          </p:cNvGraphicFramePr>
          <p:nvPr/>
        </p:nvGraphicFramePr>
        <p:xfrm>
          <a:off x="2290763" y="4437063"/>
          <a:ext cx="545147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40" name="Equation" r:id="rId5" imgW="5524200" imgH="520560" progId="Equation.3">
                  <p:embed/>
                </p:oleObj>
              </mc:Choice>
              <mc:Fallback>
                <p:oleObj name="Equation" r:id="rId5" imgW="5524200" imgH="5205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763" y="4437063"/>
                        <a:ext cx="5451475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6617" name="Object 9"/>
          <p:cNvGraphicFramePr>
            <a:graphicFrameLocks noChangeAspect="1"/>
          </p:cNvGraphicFramePr>
          <p:nvPr/>
        </p:nvGraphicFramePr>
        <p:xfrm>
          <a:off x="4040188" y="5445125"/>
          <a:ext cx="314483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41" name="Equation" r:id="rId7" imgW="3187440" imgH="419040" progId="Equation.3">
                  <p:embed/>
                </p:oleObj>
              </mc:Choice>
              <mc:Fallback>
                <p:oleObj name="Equation" r:id="rId7" imgW="3187440" imgH="419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0188" y="5445125"/>
                        <a:ext cx="3144837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6618" name="Object 10"/>
          <p:cNvGraphicFramePr>
            <a:graphicFrameLocks noChangeAspect="1"/>
          </p:cNvGraphicFramePr>
          <p:nvPr/>
        </p:nvGraphicFramePr>
        <p:xfrm>
          <a:off x="3443288" y="6021388"/>
          <a:ext cx="350996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42" name="Equation" r:id="rId9" imgW="3555720" imgH="507960" progId="Equation.3">
                  <p:embed/>
                </p:oleObj>
              </mc:Choice>
              <mc:Fallback>
                <p:oleObj name="Equation" r:id="rId9" imgW="3555720" imgH="5079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6021388"/>
                        <a:ext cx="3509962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35587" name="Text Box 3"/>
          <p:cNvSpPr txBox="1">
            <a:spLocks noChangeArrowheads="1"/>
          </p:cNvSpPr>
          <p:nvPr/>
        </p:nvSpPr>
        <p:spPr bwMode="auto">
          <a:xfrm>
            <a:off x="1419225" y="1127125"/>
            <a:ext cx="7239000" cy="52768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400" b="0">
                <a:cs typeface="Nazanin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با توجه به آنچه گفته شد  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1800" b="0">
              <a:cs typeface="Nazanin" pitchFamily="2" charset="-78"/>
            </a:endParaRPr>
          </a:p>
        </p:txBody>
      </p:sp>
      <p:sp>
        <p:nvSpPr>
          <p:cNvPr id="835588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تذکر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35591" name="Object 7"/>
          <p:cNvGraphicFramePr>
            <a:graphicFrameLocks noChangeAspect="1"/>
          </p:cNvGraphicFramePr>
          <p:nvPr/>
        </p:nvGraphicFramePr>
        <p:xfrm>
          <a:off x="2519363" y="2689225"/>
          <a:ext cx="5138737" cy="311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597" name="Equation" r:id="rId3" imgW="5206680" imgH="3085920" progId="Equation.3">
                  <p:embed/>
                </p:oleObj>
              </mc:Choice>
              <mc:Fallback>
                <p:oleObj name="Equation" r:id="rId3" imgW="5206680" imgH="30859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363" y="2689225"/>
                        <a:ext cx="5138737" cy="311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37635" name="Text Box 3"/>
          <p:cNvSpPr txBox="1">
            <a:spLocks noChangeArrowheads="1"/>
          </p:cNvSpPr>
          <p:nvPr/>
        </p:nvSpPr>
        <p:spPr bwMode="auto">
          <a:xfrm>
            <a:off x="1419225" y="1127125"/>
            <a:ext cx="7239000" cy="54213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400" b="0">
                <a:cs typeface="Nazanin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توابع تانژانت و کتانژانت در دامنة خود يک به يک نيستند ولی با تهديد    به بازه های مشخص شده در زير  اين توابع يک به يک و پوشا خواهند بود .  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</p:txBody>
      </p:sp>
      <p:sp>
        <p:nvSpPr>
          <p:cNvPr id="837636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37638" name="Object 6"/>
          <p:cNvGraphicFramePr>
            <a:graphicFrameLocks noChangeAspect="1"/>
          </p:cNvGraphicFramePr>
          <p:nvPr/>
        </p:nvGraphicFramePr>
        <p:xfrm>
          <a:off x="2252663" y="4508500"/>
          <a:ext cx="537845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51" name="Equation" r:id="rId3" imgW="5435280" imgH="1079280" progId="Equation.3">
                  <p:embed/>
                </p:oleObj>
              </mc:Choice>
              <mc:Fallback>
                <p:oleObj name="Equation" r:id="rId3" imgW="5435280" imgH="10792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663" y="4508500"/>
                        <a:ext cx="5378450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7640" name="Object 8"/>
          <p:cNvGraphicFramePr>
            <a:graphicFrameLocks noChangeAspect="1"/>
          </p:cNvGraphicFramePr>
          <p:nvPr/>
        </p:nvGraphicFramePr>
        <p:xfrm>
          <a:off x="5795963" y="2852738"/>
          <a:ext cx="227012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52" name="Equation" r:id="rId5" imgW="228600" imgH="241200" progId="Equation.3">
                  <p:embed/>
                </p:oleObj>
              </mc:Choice>
              <mc:Fallback>
                <p:oleObj name="Equation" r:id="rId5" imgW="228600" imgH="241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2852738"/>
                        <a:ext cx="227012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39683" name="Text Box 3"/>
          <p:cNvSpPr txBox="1">
            <a:spLocks noChangeArrowheads="1"/>
          </p:cNvSpPr>
          <p:nvPr/>
        </p:nvSpPr>
        <p:spPr bwMode="auto">
          <a:xfrm>
            <a:off x="1419225" y="1127125"/>
            <a:ext cx="7239000" cy="56181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400" b="0">
                <a:cs typeface="Nazanin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درنتيجه وارون خواهند داشت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 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و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</p:txBody>
      </p:sp>
      <p:sp>
        <p:nvSpPr>
          <p:cNvPr id="839684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39687" name="Object 7"/>
          <p:cNvGraphicFramePr>
            <a:graphicFrameLocks noChangeAspect="1"/>
          </p:cNvGraphicFramePr>
          <p:nvPr/>
        </p:nvGraphicFramePr>
        <p:xfrm>
          <a:off x="2700338" y="2852738"/>
          <a:ext cx="4775200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00" name="Equation" r:id="rId3" imgW="4838400" imgH="1180800" progId="Equation.3">
                  <p:embed/>
                </p:oleObj>
              </mc:Choice>
              <mc:Fallback>
                <p:oleObj name="Equation" r:id="rId3" imgW="4838400" imgH="1180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852738"/>
                        <a:ext cx="4775200" cy="1192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689" name="Object 9"/>
          <p:cNvGraphicFramePr>
            <a:graphicFrameLocks noChangeAspect="1"/>
          </p:cNvGraphicFramePr>
          <p:nvPr/>
        </p:nvGraphicFramePr>
        <p:xfrm>
          <a:off x="3419475" y="4941888"/>
          <a:ext cx="3484563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01" name="Equation" r:id="rId5" imgW="3530520" imgH="1155600" progId="Equation.3">
                  <p:embed/>
                </p:oleObj>
              </mc:Choice>
              <mc:Fallback>
                <p:oleObj name="Equation" r:id="rId5" imgW="3530520" imgH="1155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941888"/>
                        <a:ext cx="3484563" cy="1166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40707" name="Text Box 3"/>
          <p:cNvSpPr txBox="1">
            <a:spLocks noChangeArrowheads="1"/>
          </p:cNvSpPr>
          <p:nvPr/>
        </p:nvSpPr>
        <p:spPr bwMode="auto">
          <a:xfrm>
            <a:off x="1419225" y="1127125"/>
            <a:ext cx="7239000" cy="56181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400" b="0">
                <a:cs typeface="Nazanin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با توجه به آنچه گذشت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 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</p:txBody>
      </p:sp>
      <p:sp>
        <p:nvSpPr>
          <p:cNvPr id="840708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تذکر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40711" name="Object 7"/>
          <p:cNvGraphicFramePr>
            <a:graphicFrameLocks noChangeAspect="1"/>
          </p:cNvGraphicFramePr>
          <p:nvPr/>
        </p:nvGraphicFramePr>
        <p:xfrm>
          <a:off x="2490788" y="2689225"/>
          <a:ext cx="5214937" cy="311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17" name="Equation" r:id="rId3" imgW="5283000" imgH="3085920" progId="Equation.3">
                  <p:embed/>
                </p:oleObj>
              </mc:Choice>
              <mc:Fallback>
                <p:oleObj name="Equation" r:id="rId3" imgW="5283000" imgH="30859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788" y="2689225"/>
                        <a:ext cx="5214937" cy="311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41731" name="Text Box 3"/>
          <p:cNvSpPr txBox="1">
            <a:spLocks noChangeArrowheads="1"/>
          </p:cNvSpPr>
          <p:nvPr/>
        </p:nvSpPr>
        <p:spPr bwMode="auto">
          <a:xfrm>
            <a:off x="1419225" y="1127125"/>
            <a:ext cx="7239000" cy="46894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400" b="0">
                <a:cs typeface="Nazanin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م</a:t>
            </a:r>
            <a:r>
              <a:rPr lang="ar-SA" sz="3200" b="0">
                <a:cs typeface="Nazanin" pitchFamily="2" charset="-78"/>
              </a:rPr>
              <a:t>ي خواهيم مقدار </a:t>
            </a:r>
            <a:r>
              <a:rPr lang="fa-IR" sz="3200" b="0">
                <a:cs typeface="Nazanin" pitchFamily="2" charset="-78"/>
              </a:rPr>
              <a:t>                    </a:t>
            </a:r>
            <a:r>
              <a:rPr lang="ar-SA" sz="3200" b="0">
                <a:cs typeface="Nazanin" pitchFamily="2" charset="-78"/>
              </a:rPr>
              <a:t>را به دست آوريم فرض كنيم </a:t>
            </a:r>
            <a:r>
              <a:rPr lang="fa-IR" sz="3200" b="0">
                <a:cs typeface="Nazanin" pitchFamily="2" charset="-78"/>
              </a:rPr>
              <a:t>                         </a:t>
            </a:r>
            <a:r>
              <a:rPr lang="ar-SA" sz="3200" b="0">
                <a:cs typeface="Nazanin" pitchFamily="2" charset="-78"/>
              </a:rPr>
              <a:t>پس </a:t>
            </a:r>
            <a:r>
              <a:rPr lang="fa-IR" sz="3200" b="0">
                <a:cs typeface="Nazanin" pitchFamily="2" charset="-78"/>
              </a:rPr>
              <a:t>             </a:t>
            </a:r>
            <a:r>
              <a:rPr lang="ar-SA" sz="3200" b="0">
                <a:cs typeface="Nazanin" pitchFamily="2" charset="-78"/>
              </a:rPr>
              <a:t>در نتيجه </a:t>
            </a: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پس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</p:txBody>
      </p:sp>
      <p:sp>
        <p:nvSpPr>
          <p:cNvPr id="841732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41734" name="Object 6"/>
          <p:cNvGraphicFramePr>
            <a:graphicFrameLocks noChangeAspect="1"/>
          </p:cNvGraphicFramePr>
          <p:nvPr/>
        </p:nvGraphicFramePr>
        <p:xfrm>
          <a:off x="4356100" y="1989138"/>
          <a:ext cx="18796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58" name="Equation" r:id="rId3" imgW="1892160" imgH="495000" progId="Equation.3">
                  <p:embed/>
                </p:oleObj>
              </mc:Choice>
              <mc:Fallback>
                <p:oleObj name="Equation" r:id="rId3" imgW="1892160" imgH="4950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989138"/>
                        <a:ext cx="18796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1735" name="Object 7"/>
          <p:cNvGraphicFramePr>
            <a:graphicFrameLocks noChangeAspect="1"/>
          </p:cNvGraphicFramePr>
          <p:nvPr/>
        </p:nvGraphicFramePr>
        <p:xfrm>
          <a:off x="4716463" y="2708275"/>
          <a:ext cx="24606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59" name="Equation" r:id="rId5" imgW="2476440" imgH="495000" progId="Equation.3">
                  <p:embed/>
                </p:oleObj>
              </mc:Choice>
              <mc:Fallback>
                <p:oleObj name="Equation" r:id="rId5" imgW="2476440" imgH="4950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708275"/>
                        <a:ext cx="2460625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1736" name="Object 8"/>
          <p:cNvGraphicFramePr>
            <a:graphicFrameLocks noChangeAspect="1"/>
          </p:cNvGraphicFramePr>
          <p:nvPr/>
        </p:nvGraphicFramePr>
        <p:xfrm>
          <a:off x="2843213" y="2708275"/>
          <a:ext cx="12366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60" name="Equation" r:id="rId7" imgW="1244520" imgH="495000" progId="Equation.3">
                  <p:embed/>
                </p:oleObj>
              </mc:Choice>
              <mc:Fallback>
                <p:oleObj name="Equation" r:id="rId7" imgW="1244520" imgH="495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708275"/>
                        <a:ext cx="1236662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1737" name="Object 9"/>
          <p:cNvGraphicFramePr>
            <a:graphicFrameLocks noChangeAspect="1"/>
          </p:cNvGraphicFramePr>
          <p:nvPr/>
        </p:nvGraphicFramePr>
        <p:xfrm>
          <a:off x="3059113" y="3644900"/>
          <a:ext cx="4618037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61" name="Equation" r:id="rId9" imgW="4647960" imgH="1828800" progId="Equation.3">
                  <p:embed/>
                </p:oleObj>
              </mc:Choice>
              <mc:Fallback>
                <p:oleObj name="Equation" r:id="rId9" imgW="4647960" imgH="1828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644900"/>
                        <a:ext cx="4618037" cy="184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1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محورهای مختصات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625667" name="Text Box 3"/>
          <p:cNvSpPr txBox="1">
            <a:spLocks noChangeArrowheads="1"/>
          </p:cNvSpPr>
          <p:nvPr/>
        </p:nvSpPr>
        <p:spPr bwMode="auto">
          <a:xfrm>
            <a:off x="971550" y="1196975"/>
            <a:ext cx="7715250" cy="54117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692275"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 dirty="0">
              <a:cs typeface="Nazanin" pitchFamily="2" charset="-78"/>
            </a:endParaRPr>
          </a:p>
          <a:p>
            <a:pPr defTabSz="1692275" rtl="1">
              <a:lnSpc>
                <a:spcPct val="16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 dirty="0">
                <a:cs typeface="Nazanin" pitchFamily="2" charset="-78"/>
              </a:rPr>
              <a:t> محورها را با واحدهای دلخواهی مدرج می کنيم . به هر نقطة       </a:t>
            </a:r>
            <a:r>
              <a:rPr lang="en-US" sz="3200" b="0" dirty="0">
                <a:cs typeface="Nazanin" pitchFamily="2" charset="-78"/>
              </a:rPr>
              <a:t> </a:t>
            </a:r>
            <a:r>
              <a:rPr lang="fa-IR" sz="3200" b="0" dirty="0">
                <a:cs typeface="Nazanin" pitchFamily="2" charset="-78"/>
              </a:rPr>
              <a:t>   از صفحه زوج مرتبی مثل            نسبت می دهيم که در آن     فاصلة تصوير قائم </a:t>
            </a:r>
            <a:r>
              <a:rPr lang="en-US" sz="3200" b="0" dirty="0">
                <a:cs typeface="Nazanin" pitchFamily="2" charset="-78"/>
              </a:rPr>
              <a:t> </a:t>
            </a:r>
            <a:r>
              <a:rPr lang="fa-IR" sz="3200" b="0" dirty="0">
                <a:cs typeface="Nazanin" pitchFamily="2" charset="-78"/>
              </a:rPr>
              <a:t>   از مبدا مختصات و     فاصلة تصوير افقی     از مبدا مختصات است .</a:t>
            </a:r>
            <a:r>
              <a:rPr lang="fa-IR" sz="2800" b="0" dirty="0">
                <a:cs typeface="Nazanin" pitchFamily="2" charset="-78"/>
              </a:rPr>
              <a:t> </a:t>
            </a:r>
          </a:p>
          <a:p>
            <a:pPr defTabSz="1692275" rtl="1">
              <a:lnSpc>
                <a:spcPct val="16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 dirty="0">
                <a:cs typeface="Nazanin" pitchFamily="2" charset="-78"/>
              </a:rPr>
              <a:t>     را </a:t>
            </a:r>
            <a:r>
              <a:rPr lang="fa-IR" sz="2400" b="0" dirty="0">
                <a:solidFill>
                  <a:srgbClr val="FFFF00"/>
                </a:solidFill>
                <a:cs typeface="Nasim" pitchFamily="2" charset="-78"/>
              </a:rPr>
              <a:t>طول</a:t>
            </a:r>
            <a:r>
              <a:rPr lang="fa-IR" sz="2800" b="0" dirty="0">
                <a:cs typeface="Nazanin" pitchFamily="2" charset="-78"/>
              </a:rPr>
              <a:t> و     را </a:t>
            </a:r>
            <a:r>
              <a:rPr lang="fa-IR" sz="2400" b="0" dirty="0">
                <a:solidFill>
                  <a:srgbClr val="FFFF00"/>
                </a:solidFill>
                <a:cs typeface="Nasim" pitchFamily="2" charset="-78"/>
              </a:rPr>
              <a:t>عرض</a:t>
            </a:r>
            <a:r>
              <a:rPr lang="fa-IR" sz="2800" b="0" dirty="0">
                <a:cs typeface="Nazanin" pitchFamily="2" charset="-78"/>
              </a:rPr>
              <a:t> و زوج مرتب            را </a:t>
            </a:r>
            <a:r>
              <a:rPr lang="fa-IR" sz="2400" b="0" dirty="0">
                <a:solidFill>
                  <a:srgbClr val="FFFF00"/>
                </a:solidFill>
                <a:cs typeface="Nasim" pitchFamily="2" charset="-78"/>
              </a:rPr>
              <a:t>مختصات</a:t>
            </a:r>
            <a:r>
              <a:rPr lang="fa-IR" sz="2800" b="0" dirty="0">
                <a:cs typeface="Nazanin" pitchFamily="2" charset="-78"/>
              </a:rPr>
              <a:t>        می نامند . معمولاً می نويسيم             و</a:t>
            </a:r>
            <a:endParaRPr lang="en-US" sz="2800" b="0" dirty="0">
              <a:cs typeface="Nazanin" pitchFamily="2" charset="-78"/>
            </a:endParaRPr>
          </a:p>
        </p:txBody>
      </p:sp>
      <p:sp>
        <p:nvSpPr>
          <p:cNvPr id="625668" name="Rectangle 4"/>
          <p:cNvSpPr>
            <a:spLocks noChangeArrowheads="1"/>
          </p:cNvSpPr>
          <p:nvPr/>
        </p:nvSpPr>
        <p:spPr bwMode="auto">
          <a:xfrm>
            <a:off x="13906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دستگاه مختصات دکارتی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2567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191152"/>
              </p:ext>
            </p:extLst>
          </p:nvPr>
        </p:nvGraphicFramePr>
        <p:xfrm>
          <a:off x="2759075" y="2986881"/>
          <a:ext cx="9048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61" name="Equation" r:id="rId3" imgW="901440" imgH="431640" progId="Equation.3">
                  <p:embed/>
                </p:oleObj>
              </mc:Choice>
              <mc:Fallback>
                <p:oleObj name="Equation" r:id="rId3" imgW="901440" imgH="4316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9075" y="2986881"/>
                        <a:ext cx="904875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67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035206"/>
              </p:ext>
            </p:extLst>
          </p:nvPr>
        </p:nvGraphicFramePr>
        <p:xfrm>
          <a:off x="3827835" y="3754870"/>
          <a:ext cx="293687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62" name="Equation" r:id="rId5" imgW="291960" imgH="317160" progId="Equation.3">
                  <p:embed/>
                </p:oleObj>
              </mc:Choice>
              <mc:Fallback>
                <p:oleObj name="Equation" r:id="rId5" imgW="291960" imgH="31716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7835" y="3754870"/>
                        <a:ext cx="293687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67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911277"/>
              </p:ext>
            </p:extLst>
          </p:nvPr>
        </p:nvGraphicFramePr>
        <p:xfrm>
          <a:off x="6384927" y="3882231"/>
          <a:ext cx="241300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63" name="Equation" r:id="rId7" imgW="241200" imgH="241200" progId="Equation.3">
                  <p:embed/>
                </p:oleObj>
              </mc:Choice>
              <mc:Fallback>
                <p:oleObj name="Equation" r:id="rId7" imgW="241200" imgH="2412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7" y="3882231"/>
                        <a:ext cx="241300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68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968788"/>
              </p:ext>
            </p:extLst>
          </p:nvPr>
        </p:nvGraphicFramePr>
        <p:xfrm>
          <a:off x="6021410" y="4617559"/>
          <a:ext cx="293688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64" name="Equation" r:id="rId9" imgW="291960" imgH="317160" progId="Equation.3">
                  <p:embed/>
                </p:oleObj>
              </mc:Choice>
              <mc:Fallback>
                <p:oleObj name="Equation" r:id="rId9" imgW="291960" imgH="31716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1410" y="4617559"/>
                        <a:ext cx="293688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68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584087"/>
              </p:ext>
            </p:extLst>
          </p:nvPr>
        </p:nvGraphicFramePr>
        <p:xfrm>
          <a:off x="1114426" y="3741376"/>
          <a:ext cx="21748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65" name="Equation" r:id="rId11" imgW="215640" imgH="342720" progId="Equation.3">
                  <p:embed/>
                </p:oleObj>
              </mc:Choice>
              <mc:Fallback>
                <p:oleObj name="Equation" r:id="rId11" imgW="215640" imgH="34272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6" y="3741376"/>
                        <a:ext cx="217487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68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082156"/>
              </p:ext>
            </p:extLst>
          </p:nvPr>
        </p:nvGraphicFramePr>
        <p:xfrm>
          <a:off x="7380312" y="3055540"/>
          <a:ext cx="293687" cy="300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66" name="Equation" r:id="rId13" imgW="291960" imgH="317160" progId="Equation.3">
                  <p:embed/>
                </p:oleObj>
              </mc:Choice>
              <mc:Fallback>
                <p:oleObj name="Equation" r:id="rId13" imgW="291960" imgH="31716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3055540"/>
                        <a:ext cx="293687" cy="3008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683" name="Object 19"/>
          <p:cNvGraphicFramePr>
            <a:graphicFrameLocks noChangeAspect="1"/>
          </p:cNvGraphicFramePr>
          <p:nvPr/>
        </p:nvGraphicFramePr>
        <p:xfrm>
          <a:off x="8359775" y="5430838"/>
          <a:ext cx="241300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67" name="Equation" r:id="rId15" imgW="241200" imgH="241200" progId="Equation.3">
                  <p:embed/>
                </p:oleObj>
              </mc:Choice>
              <mc:Fallback>
                <p:oleObj name="Equation" r:id="rId15" imgW="241200" imgH="2412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9775" y="5430838"/>
                        <a:ext cx="241300" cy="24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684" name="Object 20"/>
          <p:cNvGraphicFramePr>
            <a:graphicFrameLocks noChangeAspect="1"/>
          </p:cNvGraphicFramePr>
          <p:nvPr/>
        </p:nvGraphicFramePr>
        <p:xfrm>
          <a:off x="6731000" y="5370513"/>
          <a:ext cx="21748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68" name="Equation" r:id="rId17" imgW="215640" imgH="342720" progId="Equation.3">
                  <p:embed/>
                </p:oleObj>
              </mc:Choice>
              <mc:Fallback>
                <p:oleObj name="Equation" r:id="rId17" imgW="215640" imgH="34272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0" y="5370513"/>
                        <a:ext cx="217488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685" name="Object 21"/>
          <p:cNvGraphicFramePr>
            <a:graphicFrameLocks noChangeAspect="1"/>
          </p:cNvGraphicFramePr>
          <p:nvPr/>
        </p:nvGraphicFramePr>
        <p:xfrm>
          <a:off x="1331913" y="5353050"/>
          <a:ext cx="293687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69" name="Equation" r:id="rId19" imgW="291960" imgH="317160" progId="Equation.3">
                  <p:embed/>
                </p:oleObj>
              </mc:Choice>
              <mc:Fallback>
                <p:oleObj name="Equation" r:id="rId19" imgW="291960" imgH="31716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5353050"/>
                        <a:ext cx="293687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686" name="Object 22"/>
          <p:cNvGraphicFramePr>
            <a:graphicFrameLocks noChangeAspect="1"/>
          </p:cNvGraphicFramePr>
          <p:nvPr/>
        </p:nvGraphicFramePr>
        <p:xfrm>
          <a:off x="3276600" y="5324475"/>
          <a:ext cx="9048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70" name="Equation" r:id="rId21" imgW="901440" imgH="431640" progId="Equation.3">
                  <p:embed/>
                </p:oleObj>
              </mc:Choice>
              <mc:Fallback>
                <p:oleObj name="Equation" r:id="rId21" imgW="901440" imgH="43164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324475"/>
                        <a:ext cx="904875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687" name="Object 23"/>
          <p:cNvGraphicFramePr>
            <a:graphicFrameLocks noChangeAspect="1"/>
          </p:cNvGraphicFramePr>
          <p:nvPr/>
        </p:nvGraphicFramePr>
        <p:xfrm>
          <a:off x="4356100" y="6092825"/>
          <a:ext cx="9953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71" name="Equation" r:id="rId23" imgW="990360" imgH="444240" progId="Equation.3">
                  <p:embed/>
                </p:oleObj>
              </mc:Choice>
              <mc:Fallback>
                <p:oleObj name="Equation" r:id="rId23" imgW="990360" imgH="44424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6092825"/>
                        <a:ext cx="995363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688" name="Object 24"/>
          <p:cNvGraphicFramePr>
            <a:graphicFrameLocks noChangeAspect="1"/>
          </p:cNvGraphicFramePr>
          <p:nvPr/>
        </p:nvGraphicFramePr>
        <p:xfrm>
          <a:off x="2987675" y="6092825"/>
          <a:ext cx="11366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72" name="Equation" r:id="rId25" imgW="1130040" imgH="444240" progId="Equation.3">
                  <p:embed/>
                </p:oleObj>
              </mc:Choice>
              <mc:Fallback>
                <p:oleObj name="Equation" r:id="rId25" imgW="1130040" imgH="44424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6092825"/>
                        <a:ext cx="113665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توابع خاص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42755" name="Text Box 3"/>
          <p:cNvSpPr txBox="1">
            <a:spLocks noChangeArrowheads="1"/>
          </p:cNvSpPr>
          <p:nvPr/>
        </p:nvSpPr>
        <p:spPr bwMode="auto">
          <a:xfrm>
            <a:off x="1419225" y="1127125"/>
            <a:ext cx="7239000" cy="56181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400" b="0">
                <a:cs typeface="Nazanin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</a:t>
            </a:r>
            <a:r>
              <a:rPr lang="ar-SA" sz="3200" b="0">
                <a:cs typeface="Nazanin" pitchFamily="2" charset="-78"/>
              </a:rPr>
              <a:t>درستي برابريهاي زير را ثابت كنيد :</a:t>
            </a: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</p:txBody>
      </p:sp>
      <p:sp>
        <p:nvSpPr>
          <p:cNvPr id="842756" name="Rectangle 4"/>
          <p:cNvSpPr>
            <a:spLocks noChangeArrowheads="1"/>
          </p:cNvSpPr>
          <p:nvPr/>
        </p:nvSpPr>
        <p:spPr bwMode="auto">
          <a:xfrm>
            <a:off x="1619250" y="1298575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تمرين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42757" name="Object 5"/>
          <p:cNvGraphicFramePr>
            <a:graphicFrameLocks noChangeAspect="1"/>
          </p:cNvGraphicFramePr>
          <p:nvPr/>
        </p:nvGraphicFramePr>
        <p:xfrm>
          <a:off x="2205038" y="3095625"/>
          <a:ext cx="6118225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763" name="Equation" r:id="rId3" imgW="6159240" imgH="2476440" progId="Equation.3">
                  <p:embed/>
                </p:oleObj>
              </mc:Choice>
              <mc:Fallback>
                <p:oleObj name="Equation" r:id="rId3" imgW="6159240" imgH="24764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038" y="3095625"/>
                        <a:ext cx="6118225" cy="2493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609600"/>
            <a:ext cx="7239000" cy="1444625"/>
          </a:xfrm>
        </p:spPr>
        <p:txBody>
          <a:bodyPr/>
          <a:lstStyle/>
          <a:p>
            <a:pPr algn="ctr" rtl="1"/>
            <a:r>
              <a:rPr lang="ar-SA" sz="8600">
                <a:cs typeface="Titr" pitchFamily="2" charset="-78"/>
              </a:rPr>
              <a:t>فصل پنجم</a:t>
            </a:r>
            <a:endParaRPr lang="en-US" sz="8600">
              <a:cs typeface="Titr" pitchFamily="2" charset="-7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427413"/>
            <a:ext cx="8001000" cy="1752600"/>
          </a:xfrm>
        </p:spPr>
        <p:txBody>
          <a:bodyPr/>
          <a:lstStyle/>
          <a:p>
            <a:pPr algn="ctr" rtl="1"/>
            <a:r>
              <a:rPr lang="ar-SA" sz="6000">
                <a:cs typeface="Titr" pitchFamily="2" charset="-78"/>
              </a:rPr>
              <a:t>حد و پيوستگي توابع</a:t>
            </a:r>
            <a:endParaRPr lang="en-US" sz="6000">
              <a:cs typeface="Titr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9" name="Rectangle 3"/>
          <p:cNvSpPr>
            <a:spLocks noChangeArrowheads="1"/>
          </p:cNvSpPr>
          <p:nvPr/>
        </p:nvSpPr>
        <p:spPr bwMode="auto">
          <a:xfrm>
            <a:off x="1517650" y="1371600"/>
            <a:ext cx="7086600" cy="6858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4400" b="0">
                <a:latin typeface="Arial" charset="0"/>
                <a:cs typeface="Mitra" pitchFamily="2" charset="-78"/>
              </a:rPr>
              <a:t>دانشجو پس از مطالعه اين فصل بايد بتواند : </a:t>
            </a:r>
            <a:endParaRPr lang="en-US" sz="4400" b="0">
              <a:latin typeface="Arial" charset="0"/>
              <a:cs typeface="Mitra" pitchFamily="2" charset="-78"/>
            </a:endParaRPr>
          </a:p>
        </p:txBody>
      </p:sp>
      <p:sp>
        <p:nvSpPr>
          <p:cNvPr id="398340" name="WordArt 4"/>
          <p:cNvSpPr>
            <a:spLocks noChangeArrowheads="1" noChangeShapeType="1" noTextEdit="1"/>
          </p:cNvSpPr>
          <p:nvPr/>
        </p:nvSpPr>
        <p:spPr bwMode="auto">
          <a:xfrm>
            <a:off x="2867025" y="333375"/>
            <a:ext cx="4371975" cy="611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1"/>
            <a:r>
              <a:rPr lang="fa-IR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Titr"/>
              </a:rPr>
              <a:t>هدفهاي رفتاري</a:t>
            </a:r>
            <a:endParaRPr lang="en-US" sz="3600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Titr"/>
            </a:endParaRPr>
          </a:p>
        </p:txBody>
      </p:sp>
      <p:sp>
        <p:nvSpPr>
          <p:cNvPr id="398341" name="Text Box 5"/>
          <p:cNvSpPr txBox="1">
            <a:spLocks noChangeArrowheads="1"/>
          </p:cNvSpPr>
          <p:nvPr/>
        </p:nvSpPr>
        <p:spPr bwMode="auto">
          <a:xfrm>
            <a:off x="1447800" y="2420938"/>
            <a:ext cx="7239000" cy="40703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2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400" b="0">
                <a:latin typeface="Book Antiqua" pitchFamily="18" charset="0"/>
                <a:cs typeface="Mitra" pitchFamily="2" charset="-78"/>
              </a:rPr>
              <a:t> 1 .  مفهوم همسايگي را بيان كند .</a:t>
            </a:r>
          </a:p>
          <a:p>
            <a:pPr rtl="1">
              <a:lnSpc>
                <a:spcPct val="12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400" b="0">
                <a:latin typeface="Book Antiqua" pitchFamily="18" charset="0"/>
                <a:cs typeface="Mitra" pitchFamily="2" charset="-78"/>
              </a:rPr>
              <a:t> 2 .  مفهومهاي حد ، حد چپ و حد راست تابع در يك نقطه</a:t>
            </a:r>
            <a:r>
              <a:rPr lang="en-US" sz="3400" b="0">
                <a:latin typeface="Book Antiqua" pitchFamily="18" charset="0"/>
                <a:cs typeface="Mitra" pitchFamily="2" charset="-78"/>
              </a:rPr>
              <a:t>      </a:t>
            </a:r>
            <a:r>
              <a:rPr lang="ar-SA" sz="3400" b="0">
                <a:latin typeface="Book Antiqua" pitchFamily="18" charset="0"/>
                <a:cs typeface="Mitra" pitchFamily="2" charset="-78"/>
              </a:rPr>
              <a:t> را بيان كرده و مقدار هريك را در صورت وجود</a:t>
            </a:r>
            <a:r>
              <a:rPr lang="en-US" sz="3400" b="0">
                <a:latin typeface="Book Antiqua" pitchFamily="18" charset="0"/>
                <a:cs typeface="Mitra" pitchFamily="2" charset="-78"/>
              </a:rPr>
              <a:t>               </a:t>
            </a:r>
            <a:r>
              <a:rPr lang="ar-SA" sz="3400" b="0">
                <a:latin typeface="Book Antiqua" pitchFamily="18" charset="0"/>
                <a:cs typeface="Mitra" pitchFamily="2" charset="-78"/>
              </a:rPr>
              <a:t> محاسبه كند</a:t>
            </a:r>
            <a:r>
              <a:rPr lang="en-US" sz="3400" b="0">
                <a:latin typeface="Book Antiqua" pitchFamily="18" charset="0"/>
                <a:cs typeface="Mitra" pitchFamily="2" charset="-78"/>
              </a:rPr>
              <a:t> </a:t>
            </a:r>
            <a:r>
              <a:rPr lang="ar-SA" sz="3400" b="0">
                <a:latin typeface="Book Antiqua" pitchFamily="18" charset="0"/>
                <a:cs typeface="Mitra" pitchFamily="2" charset="-78"/>
              </a:rPr>
              <a:t>.</a:t>
            </a:r>
          </a:p>
          <a:p>
            <a:pPr rtl="1">
              <a:lnSpc>
                <a:spcPct val="12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400" b="0">
                <a:latin typeface="Book Antiqua" pitchFamily="18" charset="0"/>
                <a:cs typeface="Mitra" pitchFamily="2" charset="-78"/>
              </a:rPr>
              <a:t> 3 . رابطه بين حدهاي چپ و راست و حد تابع در يك نقطه</a:t>
            </a:r>
            <a:r>
              <a:rPr lang="en-US" sz="3400" b="0">
                <a:latin typeface="Book Antiqua" pitchFamily="18" charset="0"/>
                <a:cs typeface="Mitra" pitchFamily="2" charset="-78"/>
              </a:rPr>
              <a:t>     </a:t>
            </a:r>
            <a:r>
              <a:rPr lang="ar-SA" sz="3400" b="0">
                <a:latin typeface="Book Antiqua" pitchFamily="18" charset="0"/>
                <a:cs typeface="Mitra" pitchFamily="2" charset="-78"/>
              </a:rPr>
              <a:t> را بيان كرده و به كار برد .</a:t>
            </a:r>
            <a:r>
              <a:rPr lang="ar-SA" sz="3600" b="0">
                <a:latin typeface="Book Antiqua" pitchFamily="18" charset="0"/>
                <a:cs typeface="Mitra" pitchFamily="2" charset="-78"/>
              </a:rPr>
              <a:t> </a:t>
            </a:r>
            <a:endParaRPr lang="en-US" sz="3600" b="0">
              <a:latin typeface="Book Antiqua" pitchFamily="18" charset="0"/>
              <a:cs typeface="Mitra" pitchFamily="2" charset="-78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"/>
                                        <p:tgtEl>
                                          <p:spTgt spid="3983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"/>
                                        <p:tgtEl>
                                          <p:spTgt spid="39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300"/>
                                        <p:tgtEl>
                                          <p:spTgt spid="398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300"/>
                                        <p:tgtEl>
                                          <p:spTgt spid="398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41" grpId="0" build="p" animBg="1" autoUpdateAnimBg="0"/>
    </p:bld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1447800" y="1524000"/>
            <a:ext cx="7239000" cy="42751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600" b="0">
                <a:latin typeface="Book Antiqua" pitchFamily="18" charset="0"/>
                <a:cs typeface="Mitra" pitchFamily="2" charset="-78"/>
              </a:rPr>
              <a:t>4 . قضيه هاي مربوط به حد تابع در يك نقطه را بيان</a:t>
            </a:r>
            <a:r>
              <a:rPr lang="en-US" sz="3600" b="0">
                <a:latin typeface="Book Antiqua" pitchFamily="18" charset="0"/>
                <a:cs typeface="Mitra" pitchFamily="2" charset="-78"/>
              </a:rPr>
              <a:t>      </a:t>
            </a:r>
            <a:r>
              <a:rPr lang="ar-SA" sz="3600" b="0">
                <a:latin typeface="Book Antiqua" pitchFamily="18" charset="0"/>
                <a:cs typeface="Mitra" pitchFamily="2" charset="-78"/>
              </a:rPr>
              <a:t> كرده و به كار برد .</a:t>
            </a:r>
          </a:p>
          <a:p>
            <a:pPr rtl="1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600" b="0">
                <a:latin typeface="Book Antiqua" pitchFamily="18" charset="0"/>
                <a:cs typeface="Mitra" pitchFamily="2" charset="-78"/>
              </a:rPr>
              <a:t> 5 . حد توابع مثلثاتي داده شده را در يك نقطه محاسبه</a:t>
            </a:r>
            <a:r>
              <a:rPr lang="en-US" sz="3600" b="0">
                <a:latin typeface="Book Antiqua" pitchFamily="18" charset="0"/>
                <a:cs typeface="Mitra" pitchFamily="2" charset="-78"/>
              </a:rPr>
              <a:t>     </a:t>
            </a:r>
            <a:r>
              <a:rPr lang="ar-SA" sz="3600" b="0">
                <a:latin typeface="Book Antiqua" pitchFamily="18" charset="0"/>
                <a:cs typeface="Mitra" pitchFamily="2" charset="-78"/>
              </a:rPr>
              <a:t> كند .</a:t>
            </a:r>
            <a:endParaRPr lang="en-US" sz="3600" b="0">
              <a:latin typeface="Book Antiqua" pitchFamily="18" charset="0"/>
              <a:cs typeface="Mitra" pitchFamily="2" charset="-78"/>
            </a:endParaRPr>
          </a:p>
          <a:p>
            <a:pPr rtl="1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600" b="0">
                <a:latin typeface="Book Antiqua" pitchFamily="18" charset="0"/>
                <a:cs typeface="Mitra" pitchFamily="2" charset="-78"/>
              </a:rPr>
              <a:t>6 . حد توابع در بينهايت را تعريف كرده و در صورت</a:t>
            </a:r>
            <a:r>
              <a:rPr lang="en-US" sz="3600" b="0">
                <a:latin typeface="Book Antiqua" pitchFamily="18" charset="0"/>
                <a:cs typeface="Mitra" pitchFamily="2" charset="-78"/>
              </a:rPr>
              <a:t>        </a:t>
            </a:r>
            <a:r>
              <a:rPr lang="ar-SA" sz="3600" b="0">
                <a:latin typeface="Book Antiqua" pitchFamily="18" charset="0"/>
                <a:cs typeface="Mitra" pitchFamily="2" charset="-78"/>
              </a:rPr>
              <a:t> وجود حد ، آن را محاسبه كند .</a:t>
            </a:r>
          </a:p>
          <a:p>
            <a:pPr rtl="1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600" b="0">
                <a:latin typeface="Book Antiqua" pitchFamily="18" charset="0"/>
                <a:cs typeface="Mitra" pitchFamily="2" charset="-78"/>
              </a:rPr>
              <a:t> 7 . صورتهاي مبهم يا نامعين را تشخيص دهد .</a:t>
            </a:r>
            <a:endParaRPr lang="en-US" sz="3600" b="0">
              <a:latin typeface="Book Antiqua" pitchFamily="18" charset="0"/>
              <a:cs typeface="Mitra" pitchFamily="2" charset="-78"/>
            </a:endParaRPr>
          </a:p>
        </p:txBody>
      </p:sp>
      <p:sp>
        <p:nvSpPr>
          <p:cNvPr id="121860" name="WordArt 4"/>
          <p:cNvSpPr>
            <a:spLocks noChangeArrowheads="1" noChangeShapeType="1" noTextEdit="1"/>
          </p:cNvSpPr>
          <p:nvPr/>
        </p:nvSpPr>
        <p:spPr bwMode="auto">
          <a:xfrm>
            <a:off x="2867025" y="333375"/>
            <a:ext cx="4371975" cy="611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1"/>
            <a:r>
              <a:rPr lang="fa-IR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Titr"/>
              </a:rPr>
              <a:t>ادامة هدفهاي رفتاري</a:t>
            </a:r>
            <a:endParaRPr lang="en-US" sz="3600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Titr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"/>
                                        <p:tgtEl>
                                          <p:spTgt spid="1218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300"/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300"/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300"/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animBg="1" autoUpdateAnimBg="0"/>
    </p:bld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1447800" y="1524000"/>
            <a:ext cx="7239000" cy="35067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600" b="0">
                <a:latin typeface="Book Antiqua" pitchFamily="18" charset="0"/>
                <a:cs typeface="Mitra" pitchFamily="2" charset="-78"/>
              </a:rPr>
              <a:t> 8 . مفهوم حدهايي را كه بينهايت مي شوند بيان كرده و</a:t>
            </a:r>
            <a:r>
              <a:rPr lang="en-US" sz="3600" b="0">
                <a:latin typeface="Book Antiqua" pitchFamily="18" charset="0"/>
                <a:cs typeface="Mitra" pitchFamily="2" charset="-78"/>
              </a:rPr>
              <a:t>     </a:t>
            </a:r>
            <a:r>
              <a:rPr lang="ar-SA" sz="3600" b="0">
                <a:latin typeface="Book Antiqua" pitchFamily="18" charset="0"/>
                <a:cs typeface="Mitra" pitchFamily="2" charset="-78"/>
              </a:rPr>
              <a:t> مقدار آن حدها را تعيين كند .</a:t>
            </a:r>
          </a:p>
          <a:p>
            <a:pPr rtl="1">
              <a:lnSpc>
                <a:spcPct val="15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600" b="0">
                <a:latin typeface="Book Antiqua" pitchFamily="18" charset="0"/>
                <a:cs typeface="Mitra" pitchFamily="2" charset="-78"/>
              </a:rPr>
              <a:t>9 . قضيه هاي مربوط به حد توابع در بينهايت و حدهايي</a:t>
            </a:r>
            <a:r>
              <a:rPr lang="en-US" sz="3600" b="0">
                <a:latin typeface="Book Antiqua" pitchFamily="18" charset="0"/>
                <a:cs typeface="Mitra" pitchFamily="2" charset="-78"/>
              </a:rPr>
              <a:t>    </a:t>
            </a:r>
            <a:r>
              <a:rPr lang="ar-SA" sz="3600" b="0">
                <a:latin typeface="Book Antiqua" pitchFamily="18" charset="0"/>
                <a:cs typeface="Mitra" pitchFamily="2" charset="-78"/>
              </a:rPr>
              <a:t> را</a:t>
            </a:r>
            <a:r>
              <a:rPr lang="en-US" sz="3600" b="0">
                <a:latin typeface="Book Antiqua" pitchFamily="18" charset="0"/>
                <a:cs typeface="Mitra" pitchFamily="2" charset="-78"/>
              </a:rPr>
              <a:t> </a:t>
            </a:r>
            <a:r>
              <a:rPr lang="ar-SA" sz="3600" b="0">
                <a:latin typeface="Book Antiqua" pitchFamily="18" charset="0"/>
                <a:cs typeface="Mitra" pitchFamily="2" charset="-78"/>
              </a:rPr>
              <a:t>كه بينهايت مي شوند را بيان كرده و به كار برد . </a:t>
            </a:r>
            <a:endParaRPr lang="en-US" sz="3600" b="0">
              <a:latin typeface="Book Antiqua" pitchFamily="18" charset="0"/>
              <a:cs typeface="Mitra" pitchFamily="2" charset="-78"/>
            </a:endParaRPr>
          </a:p>
        </p:txBody>
      </p:sp>
      <p:sp>
        <p:nvSpPr>
          <p:cNvPr id="122884" name="WordArt 4"/>
          <p:cNvSpPr>
            <a:spLocks noChangeArrowheads="1" noChangeShapeType="1" noTextEdit="1"/>
          </p:cNvSpPr>
          <p:nvPr/>
        </p:nvSpPr>
        <p:spPr bwMode="auto">
          <a:xfrm>
            <a:off x="2867025" y="296863"/>
            <a:ext cx="4371975" cy="611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1"/>
            <a:r>
              <a:rPr lang="fa-IR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Titr"/>
              </a:rPr>
              <a:t>ادامة هدفهاي رفتاري</a:t>
            </a:r>
            <a:endParaRPr lang="en-US" sz="3600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Titr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"/>
                                        <p:tgtEl>
                                          <p:spTgt spid="1228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300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build="p" animBg="1" autoUpdateAnimBg="0"/>
    </p:bld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همسايگی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401411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978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500" b="0" dirty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500" b="0" dirty="0">
                <a:cs typeface="Nazanin" pitchFamily="2" charset="-78"/>
              </a:rPr>
              <a:t> اعداد حقيقی   و            را در در نظر می گيريم .مجموعة اعدادی مانند          </a:t>
            </a:r>
            <a:r>
              <a:rPr lang="en-US" sz="2500" b="0" dirty="0">
                <a:cs typeface="Nazanin" pitchFamily="2" charset="-78"/>
              </a:rPr>
              <a:t> </a:t>
            </a:r>
            <a:r>
              <a:rPr lang="fa-IR" sz="2500" b="0" dirty="0">
                <a:cs typeface="Nazanin" pitchFamily="2" charset="-78"/>
              </a:rPr>
              <a:t>     را که در نابرابری                     صدق می کنند</a:t>
            </a:r>
            <a:r>
              <a:rPr lang="ar-SA" sz="2500" b="0" dirty="0">
                <a:cs typeface="Nazanin" pitchFamily="2" charset="-78"/>
              </a:rPr>
              <a:t> </a:t>
            </a:r>
            <a:r>
              <a:rPr lang="fa-IR" sz="2500" b="0" dirty="0">
                <a:cs typeface="Nazanin" pitchFamily="2" charset="-78"/>
              </a:rPr>
              <a:t>يک </a:t>
            </a:r>
            <a:r>
              <a:rPr lang="fa-IR" sz="2000" b="0" dirty="0">
                <a:solidFill>
                  <a:srgbClr val="FFFF00"/>
                </a:solidFill>
                <a:cs typeface="Nasim" pitchFamily="2" charset="-78"/>
              </a:rPr>
              <a:t>همسايگی</a:t>
            </a:r>
            <a:r>
              <a:rPr lang="fa-IR" sz="2500" b="0" dirty="0">
                <a:cs typeface="Nazanin" pitchFamily="2" charset="-78"/>
              </a:rPr>
              <a:t> به مرکز      و شعاع     می ناميم . اين همسايگی را با نماد                    </a:t>
            </a:r>
            <a:r>
              <a:rPr lang="en-US" sz="2500" b="0" dirty="0">
                <a:cs typeface="Nazanin" pitchFamily="2" charset="-78"/>
              </a:rPr>
              <a:t> </a:t>
            </a:r>
            <a:r>
              <a:rPr lang="fa-IR" sz="2500" b="0" dirty="0">
                <a:cs typeface="Nazanin" pitchFamily="2" charset="-78"/>
              </a:rPr>
              <a:t>      </a:t>
            </a:r>
            <a:r>
              <a:rPr lang="en-US" sz="2500" b="0" dirty="0">
                <a:cs typeface="Nazanin" pitchFamily="2" charset="-78"/>
              </a:rPr>
              <a:t> </a:t>
            </a:r>
            <a:r>
              <a:rPr lang="fa-IR" sz="2500" b="0" dirty="0">
                <a:cs typeface="Nazanin" pitchFamily="2" charset="-78"/>
              </a:rPr>
              <a:t>نشان می دهيم ، پس داريم :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500" b="0" dirty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500" b="0" dirty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500" b="0" dirty="0">
                <a:cs typeface="Nazanin" pitchFamily="2" charset="-78"/>
              </a:rPr>
              <a:t> </a:t>
            </a:r>
            <a:endParaRPr lang="en-US" sz="2500" b="0" dirty="0">
              <a:cs typeface="Nazanin" pitchFamily="2" charset="-78"/>
            </a:endParaRPr>
          </a:p>
        </p:txBody>
      </p:sp>
      <p:sp>
        <p:nvSpPr>
          <p:cNvPr id="401412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401419" name="Object 11"/>
          <p:cNvGraphicFramePr>
            <a:graphicFrameLocks noChangeAspect="1"/>
          </p:cNvGraphicFramePr>
          <p:nvPr/>
        </p:nvGraphicFramePr>
        <p:xfrm>
          <a:off x="7092950" y="2133600"/>
          <a:ext cx="242888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67" name="Equation" r:id="rId3" imgW="241200" imgH="241200" progId="Equation.3">
                  <p:embed/>
                </p:oleObj>
              </mc:Choice>
              <mc:Fallback>
                <p:oleObj name="Equation" r:id="rId3" imgW="241200" imgH="2412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2133600"/>
                        <a:ext cx="242888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1420" name="Object 12"/>
          <p:cNvGraphicFramePr>
            <a:graphicFrameLocks noChangeAspect="1"/>
          </p:cNvGraphicFramePr>
          <p:nvPr/>
        </p:nvGraphicFramePr>
        <p:xfrm>
          <a:off x="6084888" y="2060575"/>
          <a:ext cx="82708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68" name="Equation" r:id="rId5" imgW="825480" imgH="330120" progId="Equation.3">
                  <p:embed/>
                </p:oleObj>
              </mc:Choice>
              <mc:Fallback>
                <p:oleObj name="Equation" r:id="rId5" imgW="825480" imgH="33012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060575"/>
                        <a:ext cx="827087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14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599825"/>
              </p:ext>
            </p:extLst>
          </p:nvPr>
        </p:nvGraphicFramePr>
        <p:xfrm>
          <a:off x="7335838" y="2655093"/>
          <a:ext cx="2286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69" name="Equation" r:id="rId7" imgW="228600" imgH="241200" progId="Equation.3">
                  <p:embed/>
                </p:oleObj>
              </mc:Choice>
              <mc:Fallback>
                <p:oleObj name="Equation" r:id="rId7" imgW="228600" imgH="2412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5838" y="2655093"/>
                        <a:ext cx="2286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14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711630"/>
              </p:ext>
            </p:extLst>
          </p:nvPr>
        </p:nvGraphicFramePr>
        <p:xfrm>
          <a:off x="3644380" y="2577305"/>
          <a:ext cx="153828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70" name="Equation" r:id="rId9" imgW="1536480" imgH="419040" progId="Equation.3">
                  <p:embed/>
                </p:oleObj>
              </mc:Choice>
              <mc:Fallback>
                <p:oleObj name="Equation" r:id="rId9" imgW="1536480" imgH="4190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380" y="2577305"/>
                        <a:ext cx="1538287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142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667952"/>
              </p:ext>
            </p:extLst>
          </p:nvPr>
        </p:nvGraphicFramePr>
        <p:xfrm>
          <a:off x="6279202" y="3302794"/>
          <a:ext cx="242888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71" name="Equation" r:id="rId11" imgW="241200" imgH="241200" progId="Equation.3">
                  <p:embed/>
                </p:oleObj>
              </mc:Choice>
              <mc:Fallback>
                <p:oleObj name="Equation" r:id="rId11" imgW="241200" imgH="2412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9202" y="3302794"/>
                        <a:ext cx="242888" cy="244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142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064369"/>
              </p:ext>
            </p:extLst>
          </p:nvPr>
        </p:nvGraphicFramePr>
        <p:xfrm>
          <a:off x="5182667" y="3201590"/>
          <a:ext cx="255587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72" name="Equation" r:id="rId13" imgW="253800" imgH="330120" progId="Equation.3">
                  <p:embed/>
                </p:oleObj>
              </mc:Choice>
              <mc:Fallback>
                <p:oleObj name="Equation" r:id="rId13" imgW="253800" imgH="33012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2667" y="3201590"/>
                        <a:ext cx="255587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142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488647"/>
              </p:ext>
            </p:extLst>
          </p:nvPr>
        </p:nvGraphicFramePr>
        <p:xfrm>
          <a:off x="6311106" y="3813969"/>
          <a:ext cx="120173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73" name="Equation" r:id="rId15" imgW="1193760" imgH="431640" progId="Equation.3">
                  <p:embed/>
                </p:oleObj>
              </mc:Choice>
              <mc:Fallback>
                <p:oleObj name="Equation" r:id="rId15" imgW="1193760" imgH="4316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106" y="3813969"/>
                        <a:ext cx="1201738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1426" name="Object 18"/>
          <p:cNvGraphicFramePr>
            <a:graphicFrameLocks noChangeAspect="1"/>
          </p:cNvGraphicFramePr>
          <p:nvPr/>
        </p:nvGraphicFramePr>
        <p:xfrm>
          <a:off x="1692275" y="4508500"/>
          <a:ext cx="6846888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74" name="Equation" r:id="rId17" imgW="7086600" imgH="1054080" progId="Equation.3">
                  <p:embed/>
                </p:oleObj>
              </mc:Choice>
              <mc:Fallback>
                <p:oleObj name="Equation" r:id="rId17" imgW="7086600" imgH="105408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4508500"/>
                        <a:ext cx="6846888" cy="1068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همسايگی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49923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3482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5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اگر از              نقطة    رابرداريم مجموعة حاصل را يک </a:t>
            </a:r>
            <a:r>
              <a:rPr lang="fa-IR" sz="2000" b="0">
                <a:solidFill>
                  <a:srgbClr val="FFFF00"/>
                </a:solidFill>
                <a:cs typeface="Nasim" pitchFamily="2" charset="-78"/>
              </a:rPr>
              <a:t>همسايگی محذوف</a:t>
            </a:r>
            <a:r>
              <a:rPr lang="fa-IR" sz="3200" b="0">
                <a:cs typeface="Nazanin" pitchFamily="2" charset="-78"/>
              </a:rPr>
              <a:t> نقطة    به شعاع    می ناميم . اين همسايگی را با نماد              نشان می دهيم ، پس داريم :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</a:t>
            </a:r>
            <a:endParaRPr lang="en-US" sz="3200" b="0">
              <a:cs typeface="Nazanin" pitchFamily="2" charset="-78"/>
            </a:endParaRPr>
          </a:p>
        </p:txBody>
      </p:sp>
      <p:sp>
        <p:nvSpPr>
          <p:cNvPr id="849924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49925" name="Object 5"/>
          <p:cNvGraphicFramePr>
            <a:graphicFrameLocks noChangeAspect="1"/>
          </p:cNvGraphicFramePr>
          <p:nvPr/>
        </p:nvGraphicFramePr>
        <p:xfrm>
          <a:off x="5551488" y="2190750"/>
          <a:ext cx="242887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69" name="Equation" r:id="rId3" imgW="241200" imgH="241200" progId="Equation.3">
                  <p:embed/>
                </p:oleObj>
              </mc:Choice>
              <mc:Fallback>
                <p:oleObj name="Equation" r:id="rId3" imgW="24120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88" y="2190750"/>
                        <a:ext cx="242887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27" name="Object 7"/>
          <p:cNvGraphicFramePr>
            <a:graphicFrameLocks noChangeAspect="1"/>
          </p:cNvGraphicFramePr>
          <p:nvPr/>
        </p:nvGraphicFramePr>
        <p:xfrm>
          <a:off x="5435600" y="2852738"/>
          <a:ext cx="2286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70" name="Equation" r:id="rId5" imgW="228600" imgH="241200" progId="Equation.3">
                  <p:embed/>
                </p:oleObj>
              </mc:Choice>
              <mc:Fallback>
                <p:oleObj name="Equation" r:id="rId5" imgW="22860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852738"/>
                        <a:ext cx="2286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29" name="Object 9"/>
          <p:cNvGraphicFramePr>
            <a:graphicFrameLocks noChangeAspect="1"/>
          </p:cNvGraphicFramePr>
          <p:nvPr/>
        </p:nvGraphicFramePr>
        <p:xfrm>
          <a:off x="7785100" y="3213100"/>
          <a:ext cx="242888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71" name="Equation" r:id="rId7" imgW="241200" imgH="241200" progId="Equation.3">
                  <p:embed/>
                </p:oleObj>
              </mc:Choice>
              <mc:Fallback>
                <p:oleObj name="Equation" r:id="rId7" imgW="241200" imgH="241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5100" y="3213100"/>
                        <a:ext cx="242888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30" name="Object 10"/>
          <p:cNvGraphicFramePr>
            <a:graphicFrameLocks noChangeAspect="1"/>
          </p:cNvGraphicFramePr>
          <p:nvPr/>
        </p:nvGraphicFramePr>
        <p:xfrm>
          <a:off x="4095750" y="2895600"/>
          <a:ext cx="255588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72" name="Equation" r:id="rId9" imgW="253800" imgH="330120" progId="Equation.3">
                  <p:embed/>
                </p:oleObj>
              </mc:Choice>
              <mc:Fallback>
                <p:oleObj name="Equation" r:id="rId9" imgW="253800" imgH="33012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2895600"/>
                        <a:ext cx="255588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31" name="Object 11"/>
          <p:cNvGraphicFramePr>
            <a:graphicFrameLocks noChangeAspect="1"/>
          </p:cNvGraphicFramePr>
          <p:nvPr/>
        </p:nvGraphicFramePr>
        <p:xfrm>
          <a:off x="6559550" y="2090738"/>
          <a:ext cx="120173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73" name="Equation" r:id="rId11" imgW="1193760" imgH="431640" progId="Equation.3">
                  <p:embed/>
                </p:oleObj>
              </mc:Choice>
              <mc:Fallback>
                <p:oleObj name="Equation" r:id="rId11" imgW="1193760" imgH="431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9550" y="2090738"/>
                        <a:ext cx="1201738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32" name="Object 12"/>
          <p:cNvGraphicFramePr>
            <a:graphicFrameLocks noChangeAspect="1"/>
          </p:cNvGraphicFramePr>
          <p:nvPr/>
        </p:nvGraphicFramePr>
        <p:xfrm>
          <a:off x="1820863" y="4881563"/>
          <a:ext cx="6589712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74" name="Equation" r:id="rId13" imgW="6819840" imgH="1054080" progId="Equation.3">
                  <p:embed/>
                </p:oleObj>
              </mc:Choice>
              <mc:Fallback>
                <p:oleObj name="Equation" r:id="rId13" imgW="6819840" imgH="10540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863" y="4881563"/>
                        <a:ext cx="6589712" cy="1068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33" name="Object 13"/>
          <p:cNvGraphicFramePr>
            <a:graphicFrameLocks noChangeAspect="1"/>
          </p:cNvGraphicFramePr>
          <p:nvPr/>
        </p:nvGraphicFramePr>
        <p:xfrm>
          <a:off x="4932363" y="3500438"/>
          <a:ext cx="12922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75" name="Equation" r:id="rId15" imgW="1282680" imgH="469800" progId="Equation.3">
                  <p:embed/>
                </p:oleObj>
              </mc:Choice>
              <mc:Fallback>
                <p:oleObj name="Equation" r:id="rId15" imgW="1282680" imgH="4698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500438"/>
                        <a:ext cx="1292225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همسايگی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402435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7148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5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همسايگيهای محذوف زير را به صورت مجموعه بنويسيد و آنها را روی يک خط نشان دهيد .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 </a:t>
            </a:r>
            <a:endParaRPr lang="en-US" sz="3200" b="0">
              <a:cs typeface="Nazanin" pitchFamily="2" charset="-78"/>
            </a:endParaRPr>
          </a:p>
        </p:txBody>
      </p:sp>
      <p:sp>
        <p:nvSpPr>
          <p:cNvPr id="402436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تمرين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402443" name="Object 11"/>
          <p:cNvGraphicFramePr>
            <a:graphicFrameLocks noChangeAspect="1"/>
          </p:cNvGraphicFramePr>
          <p:nvPr/>
        </p:nvGraphicFramePr>
        <p:xfrm>
          <a:off x="3779838" y="3803650"/>
          <a:ext cx="3044825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49" name="Equation" r:id="rId3" imgW="3022560" imgH="1054080" progId="Equation.3">
                  <p:embed/>
                </p:oleObj>
              </mc:Choice>
              <mc:Fallback>
                <p:oleObj name="Equation" r:id="rId3" imgW="3022560" imgH="10540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3803650"/>
                        <a:ext cx="3044825" cy="1065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مفهوم حد 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404483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5180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5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فرض كنيم تابع</a:t>
            </a:r>
            <a:r>
              <a:rPr lang="fa-IR" sz="3200" b="0">
                <a:cs typeface="Nazanin" pitchFamily="2" charset="-78"/>
              </a:rPr>
              <a:t>   </a:t>
            </a:r>
            <a:r>
              <a:rPr lang="ar-SA" sz="3200" b="0">
                <a:cs typeface="Nazanin" pitchFamily="2" charset="-78"/>
              </a:rPr>
              <a:t> در يك همسايگي محذوف</a:t>
            </a:r>
            <a:r>
              <a:rPr lang="fa-IR" sz="3200" b="0">
                <a:cs typeface="Nazanin" pitchFamily="2" charset="-78"/>
              </a:rPr>
              <a:t>   </a:t>
            </a:r>
            <a:r>
              <a:rPr lang="ar-SA" sz="3200" b="0">
                <a:cs typeface="Nazanin" pitchFamily="2" charset="-78"/>
              </a:rPr>
              <a:t> تعريف شده باشد</a:t>
            </a:r>
            <a:r>
              <a:rPr lang="fa-IR" sz="3200" b="0">
                <a:cs typeface="Nazanin" pitchFamily="2" charset="-78"/>
              </a:rPr>
              <a:t> .</a:t>
            </a:r>
            <a:r>
              <a:rPr lang="ar-SA" sz="3200" b="0">
                <a:cs typeface="Nazanin" pitchFamily="2" charset="-78"/>
              </a:rPr>
              <a:t> عددي مانند</a:t>
            </a:r>
            <a:r>
              <a:rPr lang="fa-IR" sz="3200" b="0">
                <a:cs typeface="Nazanin" pitchFamily="2" charset="-78"/>
              </a:rPr>
              <a:t>   </a:t>
            </a:r>
            <a:r>
              <a:rPr lang="ar-SA" sz="3200" b="0">
                <a:cs typeface="Nazanin" pitchFamily="2" charset="-78"/>
              </a:rPr>
              <a:t> را </a:t>
            </a:r>
            <a:r>
              <a:rPr lang="ar-SA" sz="2000" b="0">
                <a:solidFill>
                  <a:srgbClr val="FFFF00"/>
                </a:solidFill>
                <a:cs typeface="Nasim" pitchFamily="2" charset="-78"/>
              </a:rPr>
              <a:t>حد</a:t>
            </a:r>
            <a:r>
              <a:rPr lang="ar-SA" sz="3200" b="0">
                <a:cs typeface="Nazanin" pitchFamily="2" charset="-78"/>
              </a:rPr>
              <a:t> </a:t>
            </a:r>
            <a:r>
              <a:rPr lang="fa-IR" sz="3200" b="0">
                <a:cs typeface="Nazanin" pitchFamily="2" charset="-78"/>
              </a:rPr>
              <a:t>ت</a:t>
            </a:r>
            <a:r>
              <a:rPr lang="ar-SA" sz="3200" b="0">
                <a:cs typeface="Nazanin" pitchFamily="2" charset="-78"/>
              </a:rPr>
              <a:t>ابع</a:t>
            </a:r>
            <a:r>
              <a:rPr lang="fa-IR" sz="3200" b="0">
                <a:cs typeface="Nazanin" pitchFamily="2" charset="-78"/>
              </a:rPr>
              <a:t>   </a:t>
            </a:r>
            <a:r>
              <a:rPr lang="ar-SA" sz="3200" b="0">
                <a:cs typeface="Nazanin" pitchFamily="2" charset="-78"/>
              </a:rPr>
              <a:t> در نقط</a:t>
            </a:r>
            <a:r>
              <a:rPr lang="fa-IR" sz="3200" b="0">
                <a:cs typeface="Nazanin" pitchFamily="2" charset="-78"/>
              </a:rPr>
              <a:t>ة       </a:t>
            </a:r>
            <a:r>
              <a:rPr lang="ar-SA" sz="3200" b="0">
                <a:cs typeface="Nazanin" pitchFamily="2" charset="-78"/>
              </a:rPr>
              <a:t> مي ناميم اگر </a:t>
            </a:r>
            <a:r>
              <a:rPr lang="fa-IR" sz="3200" b="0">
                <a:cs typeface="Nazanin" pitchFamily="2" charset="-78"/>
              </a:rPr>
              <a:t>، </a:t>
            </a:r>
            <a:r>
              <a:rPr lang="ar-SA" sz="3200" b="0">
                <a:cs typeface="Nazanin" pitchFamily="2" charset="-78"/>
              </a:rPr>
              <a:t>براي هر عدد</a:t>
            </a:r>
            <a:r>
              <a:rPr lang="fa-IR" sz="3200" b="0">
                <a:cs typeface="Nazanin" pitchFamily="2" charset="-78"/>
              </a:rPr>
              <a:t>           </a:t>
            </a:r>
            <a:r>
              <a:rPr lang="ar-SA" sz="3200" b="0">
                <a:cs typeface="Nazanin" pitchFamily="2" charset="-78"/>
              </a:rPr>
              <a:t> عدد مثبتي مانند</a:t>
            </a:r>
            <a:r>
              <a:rPr lang="fa-IR" sz="3200" b="0">
                <a:cs typeface="Nazanin" pitchFamily="2" charset="-78"/>
              </a:rPr>
              <a:t>   </a:t>
            </a:r>
            <a:r>
              <a:rPr lang="ar-SA" sz="3200" b="0">
                <a:cs typeface="Nazanin" pitchFamily="2" charset="-78"/>
              </a:rPr>
              <a:t> ( وابسته به </a:t>
            </a:r>
            <a:r>
              <a:rPr lang="fa-IR" sz="3200" b="0">
                <a:cs typeface="Nazanin" pitchFamily="2" charset="-78"/>
              </a:rPr>
              <a:t>   ) </a:t>
            </a:r>
            <a:r>
              <a:rPr lang="ar-SA" sz="3200" b="0">
                <a:cs typeface="Nazanin" pitchFamily="2" charset="-78"/>
              </a:rPr>
              <a:t>وجود داشته باشد به طوري كه</a:t>
            </a: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cs typeface="Nazanin" pitchFamily="2" charset="-78"/>
            </a:endParaRPr>
          </a:p>
        </p:txBody>
      </p:sp>
      <p:sp>
        <p:nvSpPr>
          <p:cNvPr id="404484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404485" name="Object 5"/>
          <p:cNvGraphicFramePr>
            <a:graphicFrameLocks noChangeAspect="1"/>
          </p:cNvGraphicFramePr>
          <p:nvPr/>
        </p:nvGraphicFramePr>
        <p:xfrm>
          <a:off x="6372225" y="2060575"/>
          <a:ext cx="22066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39" name="Equation" r:id="rId3" imgW="304560" imgH="419040" progId="Equation.3">
                  <p:embed/>
                </p:oleObj>
              </mc:Choice>
              <mc:Fallback>
                <p:oleObj name="Equation" r:id="rId3" imgW="30456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060575"/>
                        <a:ext cx="220663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86" name="Object 6"/>
          <p:cNvGraphicFramePr>
            <a:graphicFrameLocks noChangeAspect="1"/>
          </p:cNvGraphicFramePr>
          <p:nvPr/>
        </p:nvGraphicFramePr>
        <p:xfrm>
          <a:off x="2843213" y="2205038"/>
          <a:ext cx="242887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40" name="Equation" r:id="rId5" imgW="241200" imgH="241200" progId="Equation.3">
                  <p:embed/>
                </p:oleObj>
              </mc:Choice>
              <mc:Fallback>
                <p:oleObj name="Equation" r:id="rId5" imgW="24120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205038"/>
                        <a:ext cx="242887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87" name="Object 7"/>
          <p:cNvGraphicFramePr>
            <a:graphicFrameLocks noChangeAspect="1"/>
          </p:cNvGraphicFramePr>
          <p:nvPr/>
        </p:nvGraphicFramePr>
        <p:xfrm>
          <a:off x="5364163" y="2852738"/>
          <a:ext cx="26670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41" name="Equation" r:id="rId7" imgW="266400" imgH="317160" progId="Equation.3">
                  <p:embed/>
                </p:oleObj>
              </mc:Choice>
              <mc:Fallback>
                <p:oleObj name="Equation" r:id="rId7" imgW="266400" imgH="3171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852738"/>
                        <a:ext cx="266700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88" name="Object 8"/>
          <p:cNvGraphicFramePr>
            <a:graphicFrameLocks noChangeAspect="1"/>
          </p:cNvGraphicFramePr>
          <p:nvPr/>
        </p:nvGraphicFramePr>
        <p:xfrm>
          <a:off x="3779838" y="2852738"/>
          <a:ext cx="22066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42" name="Equation" r:id="rId9" imgW="304560" imgH="419040" progId="Equation.3">
                  <p:embed/>
                </p:oleObj>
              </mc:Choice>
              <mc:Fallback>
                <p:oleObj name="Equation" r:id="rId9" imgW="30456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2852738"/>
                        <a:ext cx="220662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89" name="Object 9"/>
          <p:cNvGraphicFramePr>
            <a:graphicFrameLocks noChangeAspect="1"/>
          </p:cNvGraphicFramePr>
          <p:nvPr/>
        </p:nvGraphicFramePr>
        <p:xfrm>
          <a:off x="2268538" y="2924175"/>
          <a:ext cx="242887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43" name="Equation" r:id="rId11" imgW="241200" imgH="241200" progId="Equation.3">
                  <p:embed/>
                </p:oleObj>
              </mc:Choice>
              <mc:Fallback>
                <p:oleObj name="Equation" r:id="rId11" imgW="241200" imgH="241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924175"/>
                        <a:ext cx="242887" cy="24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0" name="Object 10"/>
          <p:cNvGraphicFramePr>
            <a:graphicFrameLocks noChangeAspect="1"/>
          </p:cNvGraphicFramePr>
          <p:nvPr/>
        </p:nvGraphicFramePr>
        <p:xfrm>
          <a:off x="4051300" y="3616325"/>
          <a:ext cx="107315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44" name="Equation" r:id="rId13" imgW="1066680" imgH="330120" progId="Equation.3">
                  <p:embed/>
                </p:oleObj>
              </mc:Choice>
              <mc:Fallback>
                <p:oleObj name="Equation" r:id="rId13" imgW="1066680" imgH="33012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3616325"/>
                        <a:ext cx="1073150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1" name="Object 11"/>
          <p:cNvGraphicFramePr>
            <a:graphicFrameLocks noChangeAspect="1"/>
          </p:cNvGraphicFramePr>
          <p:nvPr/>
        </p:nvGraphicFramePr>
        <p:xfrm>
          <a:off x="1619250" y="3573463"/>
          <a:ext cx="255588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45" name="Equation" r:id="rId15" imgW="253800" imgH="330120" progId="Equation.3">
                  <p:embed/>
                </p:oleObj>
              </mc:Choice>
              <mc:Fallback>
                <p:oleObj name="Equation" r:id="rId15" imgW="253800" imgH="33012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573463"/>
                        <a:ext cx="255588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2" name="Object 12"/>
          <p:cNvGraphicFramePr>
            <a:graphicFrameLocks noChangeAspect="1"/>
          </p:cNvGraphicFramePr>
          <p:nvPr/>
        </p:nvGraphicFramePr>
        <p:xfrm>
          <a:off x="6948488" y="4365625"/>
          <a:ext cx="242887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46" name="Equation" r:id="rId17" imgW="241200" imgH="253800" progId="Equation.3">
                  <p:embed/>
                </p:oleObj>
              </mc:Choice>
              <mc:Fallback>
                <p:oleObj name="Equation" r:id="rId17" imgW="241200" imgH="2538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4365625"/>
                        <a:ext cx="242887" cy="25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3" name="Object 13"/>
          <p:cNvGraphicFramePr>
            <a:graphicFrameLocks noChangeAspect="1"/>
          </p:cNvGraphicFramePr>
          <p:nvPr/>
        </p:nvGraphicFramePr>
        <p:xfrm>
          <a:off x="2943225" y="5078413"/>
          <a:ext cx="45910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47" name="Equation" r:id="rId19" imgW="4584600" imgH="431640" progId="Equation.3">
                  <p:embed/>
                </p:oleObj>
              </mc:Choice>
              <mc:Fallback>
                <p:oleObj name="Equation" r:id="rId19" imgW="4584600" imgH="4316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225" y="5078413"/>
                        <a:ext cx="4591050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مفهوم حد 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50947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23193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500" b="0">
              <a:cs typeface="Nazanin" pitchFamily="2" charset="-78"/>
            </a:endParaRPr>
          </a:p>
          <a:p>
            <a:pPr rtl="1">
              <a:lnSpc>
                <a:spcPct val="16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</a:t>
            </a:r>
            <a:r>
              <a:rPr lang="ar-SA" sz="3200" b="0">
                <a:cs typeface="Nazanin" pitchFamily="2" charset="-78"/>
              </a:rPr>
              <a:t>در اين صورت مي نويسيم</a:t>
            </a:r>
            <a:r>
              <a:rPr lang="fa-IR" sz="3200" b="0">
                <a:cs typeface="Nazanin" pitchFamily="2" charset="-78"/>
              </a:rPr>
              <a:t>                      </a:t>
            </a:r>
            <a:r>
              <a:rPr lang="ar-SA" sz="3200" b="0">
                <a:cs typeface="Nazanin" pitchFamily="2" charset="-78"/>
              </a:rPr>
              <a:t>و مي خوانيم حد</a:t>
            </a:r>
            <a:r>
              <a:rPr lang="fa-IR" sz="3200" b="0">
                <a:cs typeface="Nazanin" pitchFamily="2" charset="-78"/>
              </a:rPr>
              <a:t>         </a:t>
            </a:r>
            <a:r>
              <a:rPr lang="ar-SA" sz="3200" b="0">
                <a:cs typeface="Nazanin" pitchFamily="2" charset="-78"/>
              </a:rPr>
              <a:t>وقتي</a:t>
            </a:r>
            <a:r>
              <a:rPr lang="fa-IR" sz="3200" b="0">
                <a:cs typeface="Nazanin" pitchFamily="2" charset="-78"/>
              </a:rPr>
              <a:t>    </a:t>
            </a:r>
            <a:r>
              <a:rPr lang="ar-SA" sz="3200" b="0">
                <a:cs typeface="Nazanin" pitchFamily="2" charset="-78"/>
              </a:rPr>
              <a:t>به سمت</a:t>
            </a:r>
            <a:r>
              <a:rPr lang="fa-IR" sz="3200" b="0">
                <a:cs typeface="Nazanin" pitchFamily="2" charset="-78"/>
              </a:rPr>
              <a:t>   </a:t>
            </a:r>
            <a:r>
              <a:rPr lang="ar-SA" sz="3200" b="0">
                <a:cs typeface="Nazanin" pitchFamily="2" charset="-78"/>
              </a:rPr>
              <a:t> ميل كند برابر</a:t>
            </a:r>
            <a:r>
              <a:rPr lang="fa-IR" sz="3200" b="0">
                <a:cs typeface="Nazanin" pitchFamily="2" charset="-78"/>
              </a:rPr>
              <a:t>   </a:t>
            </a:r>
            <a:r>
              <a:rPr lang="ar-SA" sz="3200" b="0">
                <a:cs typeface="Nazanin" pitchFamily="2" charset="-78"/>
              </a:rPr>
              <a:t> است</a:t>
            </a:r>
            <a:r>
              <a:rPr lang="fa-IR" sz="3200" b="0">
                <a:cs typeface="Nazanin" pitchFamily="2" charset="-78"/>
              </a:rPr>
              <a:t> .</a:t>
            </a:r>
            <a:r>
              <a:rPr lang="ar-SA" sz="3200" b="0">
                <a:cs typeface="Nazanin" pitchFamily="2" charset="-78"/>
              </a:rPr>
              <a:t> </a:t>
            </a:r>
            <a:endParaRPr lang="en-US" sz="3200" b="0">
              <a:cs typeface="Nazanin" pitchFamily="2" charset="-78"/>
            </a:endParaRPr>
          </a:p>
        </p:txBody>
      </p:sp>
      <p:sp>
        <p:nvSpPr>
          <p:cNvPr id="850948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ادامة تعريف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50950" name="Object 6"/>
          <p:cNvGraphicFramePr>
            <a:graphicFrameLocks noChangeAspect="1"/>
          </p:cNvGraphicFramePr>
          <p:nvPr/>
        </p:nvGraphicFramePr>
        <p:xfrm>
          <a:off x="4932363" y="2970213"/>
          <a:ext cx="242887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986" name="Equation" r:id="rId3" imgW="241200" imgH="241200" progId="Equation.3">
                  <p:embed/>
                </p:oleObj>
              </mc:Choice>
              <mc:Fallback>
                <p:oleObj name="Equation" r:id="rId3" imgW="24120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970213"/>
                        <a:ext cx="242887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951" name="Object 7"/>
          <p:cNvGraphicFramePr>
            <a:graphicFrameLocks noChangeAspect="1"/>
          </p:cNvGraphicFramePr>
          <p:nvPr/>
        </p:nvGraphicFramePr>
        <p:xfrm>
          <a:off x="2916238" y="2924175"/>
          <a:ext cx="2667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987" name="Equation" r:id="rId5" imgW="266400" imgH="317160" progId="Equation.3">
                  <p:embed/>
                </p:oleObj>
              </mc:Choice>
              <mc:Fallback>
                <p:oleObj name="Equation" r:id="rId5" imgW="266400" imgH="3171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924175"/>
                        <a:ext cx="266700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958" name="Object 14"/>
          <p:cNvGraphicFramePr>
            <a:graphicFrameLocks noChangeAspect="1"/>
          </p:cNvGraphicFramePr>
          <p:nvPr/>
        </p:nvGraphicFramePr>
        <p:xfrm>
          <a:off x="3289300" y="2160588"/>
          <a:ext cx="196056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988" name="Equation" r:id="rId7" imgW="1981080" imgH="660240" progId="Equation.3">
                  <p:embed/>
                </p:oleObj>
              </mc:Choice>
              <mc:Fallback>
                <p:oleObj name="Equation" r:id="rId7" imgW="1981080" imgH="6602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2160588"/>
                        <a:ext cx="1960563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959" name="Object 15"/>
          <p:cNvGraphicFramePr>
            <a:graphicFrameLocks noChangeAspect="1"/>
          </p:cNvGraphicFramePr>
          <p:nvPr/>
        </p:nvGraphicFramePr>
        <p:xfrm>
          <a:off x="7380288" y="2852738"/>
          <a:ext cx="7556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989" name="Equation" r:id="rId9" imgW="761760" imgH="419040" progId="Equation.3">
                  <p:embed/>
                </p:oleObj>
              </mc:Choice>
              <mc:Fallback>
                <p:oleObj name="Equation" r:id="rId9" imgW="761760" imgH="4190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2852738"/>
                        <a:ext cx="75565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960" name="Object 16"/>
          <p:cNvGraphicFramePr>
            <a:graphicFrameLocks noChangeAspect="1"/>
          </p:cNvGraphicFramePr>
          <p:nvPr/>
        </p:nvGraphicFramePr>
        <p:xfrm>
          <a:off x="6372225" y="2997200"/>
          <a:ext cx="230188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990" name="Equation" r:id="rId11" imgW="228600" imgH="241200" progId="Equation.3">
                  <p:embed/>
                </p:oleObj>
              </mc:Choice>
              <mc:Fallback>
                <p:oleObj name="Equation" r:id="rId11" imgW="228600" imgH="2412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997200"/>
                        <a:ext cx="230188" cy="24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1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محورهای مختصات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626691" name="Text Box 3"/>
          <p:cNvSpPr txBox="1">
            <a:spLocks noChangeArrowheads="1"/>
          </p:cNvSpPr>
          <p:nvPr/>
        </p:nvSpPr>
        <p:spPr bwMode="auto">
          <a:xfrm>
            <a:off x="1258888" y="1196975"/>
            <a:ext cx="7427912" cy="54117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692275"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 dirty="0">
              <a:cs typeface="Nazanin" pitchFamily="2" charset="-78"/>
            </a:endParaRPr>
          </a:p>
          <a:p>
            <a:pPr defTabSz="1692275" rtl="1">
              <a:lnSpc>
                <a:spcPct val="16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 dirty="0">
                <a:cs typeface="Nazanin" pitchFamily="2" charset="-78"/>
              </a:rPr>
              <a:t>نظير هر زوج مرتب          از اعداد حقيقی يک و فقط يک نقطه مانند     از صفحة مختصات يافت می شود که طول آن    و عرض آن     باشد . در نتيجه بين مجموعة نقاط صفحة مختصات و مجموعة زوجهای مرتب از اعداد حقيقی يک تناظر يک به يک وجود دارد . يعنی می توان صفحة          </a:t>
            </a:r>
            <a:r>
              <a:rPr lang="en-US" sz="3200" b="0" dirty="0">
                <a:cs typeface="Nazanin" pitchFamily="2" charset="-78"/>
              </a:rPr>
              <a:t> </a:t>
            </a:r>
            <a:r>
              <a:rPr lang="fa-IR" sz="3200" b="0" dirty="0">
                <a:cs typeface="Nazanin" pitchFamily="2" charset="-78"/>
              </a:rPr>
              <a:t>      را با      يکی گرفت .</a:t>
            </a:r>
            <a:endParaRPr lang="en-US" sz="3200" b="0" dirty="0">
              <a:cs typeface="Nazanin" pitchFamily="2" charset="-78"/>
            </a:endParaRPr>
          </a:p>
        </p:txBody>
      </p:sp>
      <p:sp>
        <p:nvSpPr>
          <p:cNvPr id="626692" name="Rectangle 4"/>
          <p:cNvSpPr>
            <a:spLocks noChangeArrowheads="1"/>
          </p:cNvSpPr>
          <p:nvPr/>
        </p:nvSpPr>
        <p:spPr bwMode="auto">
          <a:xfrm>
            <a:off x="1547813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دستگاه مختصات دکارتی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26693" name="Object 5"/>
          <p:cNvGraphicFramePr>
            <a:graphicFrameLocks noChangeAspect="1"/>
          </p:cNvGraphicFramePr>
          <p:nvPr/>
        </p:nvGraphicFramePr>
        <p:xfrm>
          <a:off x="6877050" y="5962650"/>
          <a:ext cx="446088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40" name="Equation" r:id="rId3" imgW="444240" imgH="419040" progId="Equation.3">
                  <p:embed/>
                </p:oleObj>
              </mc:Choice>
              <mc:Fallback>
                <p:oleObj name="Equation" r:id="rId3" imgW="44424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5962650"/>
                        <a:ext cx="446088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694" name="Object 6"/>
          <p:cNvGraphicFramePr>
            <a:graphicFrameLocks noChangeAspect="1"/>
          </p:cNvGraphicFramePr>
          <p:nvPr/>
        </p:nvGraphicFramePr>
        <p:xfrm>
          <a:off x="6227763" y="3673475"/>
          <a:ext cx="21590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41" name="Equation" r:id="rId5" imgW="215640" imgH="342720" progId="Equation.3">
                  <p:embed/>
                </p:oleObj>
              </mc:Choice>
              <mc:Fallback>
                <p:oleObj name="Equation" r:id="rId5" imgW="215640" imgH="3427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3673475"/>
                        <a:ext cx="215900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695" name="Object 7"/>
          <p:cNvGraphicFramePr>
            <a:graphicFrameLocks noChangeAspect="1"/>
          </p:cNvGraphicFramePr>
          <p:nvPr/>
        </p:nvGraphicFramePr>
        <p:xfrm>
          <a:off x="7970838" y="3760788"/>
          <a:ext cx="2413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42" name="Equation" r:id="rId7" imgW="241200" imgH="241200" progId="Equation.3">
                  <p:embed/>
                </p:oleObj>
              </mc:Choice>
              <mc:Fallback>
                <p:oleObj name="Equation" r:id="rId7" imgW="24120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0838" y="3760788"/>
                        <a:ext cx="2413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6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456286"/>
              </p:ext>
            </p:extLst>
          </p:nvPr>
        </p:nvGraphicFramePr>
        <p:xfrm>
          <a:off x="1835696" y="5355431"/>
          <a:ext cx="598488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43" name="Equation" r:id="rId9" imgW="596880" imgH="317160" progId="Equation.3">
                  <p:embed/>
                </p:oleObj>
              </mc:Choice>
              <mc:Fallback>
                <p:oleObj name="Equation" r:id="rId9" imgW="596880" imgH="3171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355431"/>
                        <a:ext cx="598488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697" name="Object 9"/>
          <p:cNvGraphicFramePr>
            <a:graphicFrameLocks noChangeAspect="1"/>
          </p:cNvGraphicFramePr>
          <p:nvPr/>
        </p:nvGraphicFramePr>
        <p:xfrm>
          <a:off x="6905625" y="2867025"/>
          <a:ext cx="293688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44" name="Equation" r:id="rId11" imgW="291960" imgH="317160" progId="Equation.3">
                  <p:embed/>
                </p:oleObj>
              </mc:Choice>
              <mc:Fallback>
                <p:oleObj name="Equation" r:id="rId11" imgW="291960" imgH="3171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25" y="2867025"/>
                        <a:ext cx="293688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703" name="Object 15"/>
          <p:cNvGraphicFramePr>
            <a:graphicFrameLocks noChangeAspect="1"/>
          </p:cNvGraphicFramePr>
          <p:nvPr/>
        </p:nvGraphicFramePr>
        <p:xfrm>
          <a:off x="5364163" y="2074863"/>
          <a:ext cx="9048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45" name="Equation" r:id="rId13" imgW="901440" imgH="431640" progId="Equation.3">
                  <p:embed/>
                </p:oleObj>
              </mc:Choice>
              <mc:Fallback>
                <p:oleObj name="Equation" r:id="rId13" imgW="901440" imgH="4316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074863"/>
                        <a:ext cx="904875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مفهوم حد 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51971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0514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500" b="0">
              <a:cs typeface="Nazanin" pitchFamily="2" charset="-78"/>
            </a:endParaRPr>
          </a:p>
          <a:p>
            <a:pPr rtl="1">
              <a:lnSpc>
                <a:spcPct val="16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فرض کنيم </a:t>
            </a:r>
          </a:p>
          <a:p>
            <a:pPr rtl="1">
              <a:lnSpc>
                <a:spcPct val="16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6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با استفاده از تعريف حد ثابت كنيد كه </a:t>
            </a:r>
            <a:endParaRPr lang="fa-IR" sz="3200" b="0">
              <a:cs typeface="Nazanin" pitchFamily="2" charset="-78"/>
            </a:endParaRPr>
          </a:p>
          <a:p>
            <a:pPr rtl="1">
              <a:lnSpc>
                <a:spcPct val="16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6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cs typeface="Nazanin" pitchFamily="2" charset="-78"/>
            </a:endParaRPr>
          </a:p>
        </p:txBody>
      </p:sp>
      <p:sp>
        <p:nvSpPr>
          <p:cNvPr id="851972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51975" name="Object 7"/>
          <p:cNvGraphicFramePr>
            <a:graphicFrameLocks noChangeAspect="1"/>
          </p:cNvGraphicFramePr>
          <p:nvPr/>
        </p:nvGraphicFramePr>
        <p:xfrm>
          <a:off x="3960813" y="4756150"/>
          <a:ext cx="19113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987" name="Equation" r:id="rId3" imgW="1930320" imgH="660240" progId="Equation.3">
                  <p:embed/>
                </p:oleObj>
              </mc:Choice>
              <mc:Fallback>
                <p:oleObj name="Equation" r:id="rId3" imgW="1930320" imgH="6602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813" y="4756150"/>
                        <a:ext cx="191135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1976" name="Object 8"/>
          <p:cNvGraphicFramePr>
            <a:graphicFrameLocks noChangeAspect="1"/>
          </p:cNvGraphicFramePr>
          <p:nvPr/>
        </p:nvGraphicFramePr>
        <p:xfrm>
          <a:off x="3635375" y="2708275"/>
          <a:ext cx="3602038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988" name="Equation" r:id="rId5" imgW="3632040" imgH="1028520" progId="Equation.3">
                  <p:embed/>
                </p:oleObj>
              </mc:Choice>
              <mc:Fallback>
                <p:oleObj name="Equation" r:id="rId5" imgW="3632040" imgH="10285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708275"/>
                        <a:ext cx="3602038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مفهوم حد 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52995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9593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طبق تعريف حد بايد ثابت كنيم</a:t>
            </a:r>
            <a:r>
              <a:rPr lang="fa-IR" sz="3200" b="0">
                <a:cs typeface="Nazanin" pitchFamily="2" charset="-78"/>
              </a:rPr>
              <a:t> ،</a:t>
            </a:r>
            <a:r>
              <a:rPr lang="ar-SA" sz="3200" b="0">
                <a:cs typeface="Nazanin" pitchFamily="2" charset="-78"/>
              </a:rPr>
              <a:t> براي هر</a:t>
            </a:r>
            <a:r>
              <a:rPr lang="fa-IR" sz="3200" b="0">
                <a:cs typeface="Nazanin" pitchFamily="2" charset="-78"/>
              </a:rPr>
              <a:t>         </a:t>
            </a:r>
            <a:r>
              <a:rPr lang="ar-SA" sz="3200" b="0">
                <a:cs typeface="Nazanin" pitchFamily="2" charset="-78"/>
              </a:rPr>
              <a:t> عددي مانند </a:t>
            </a:r>
            <a:r>
              <a:rPr lang="fa-IR" sz="3200" b="0">
                <a:cs typeface="Nazanin" pitchFamily="2" charset="-78"/>
              </a:rPr>
              <a:t>         </a:t>
            </a:r>
            <a:r>
              <a:rPr lang="ar-SA" sz="3200" b="0">
                <a:cs typeface="Nazanin" pitchFamily="2" charset="-78"/>
              </a:rPr>
              <a:t>وجود دارد به طوري كه </a:t>
            </a: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1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داريم                                                  چون       </a:t>
            </a:r>
            <a:r>
              <a:rPr lang="en-US" sz="3200" b="0">
                <a:cs typeface="Nazanin" pitchFamily="2" charset="-78"/>
              </a:rPr>
              <a:t>  </a:t>
            </a:r>
            <a:r>
              <a:rPr lang="fa-IR" sz="3200" b="0">
                <a:cs typeface="Nazanin" pitchFamily="2" charset="-78"/>
              </a:rPr>
              <a:t>                    پس                         در نتيجه اگر            </a:t>
            </a:r>
            <a:r>
              <a:rPr lang="en-US" sz="3200" b="0">
                <a:cs typeface="Nazanin" pitchFamily="2" charset="-78"/>
              </a:rPr>
              <a:t> </a:t>
            </a:r>
            <a:r>
              <a:rPr lang="fa-IR" sz="3200" b="0">
                <a:cs typeface="Nazanin" pitchFamily="2" charset="-78"/>
              </a:rPr>
              <a:t>         حکم برقرار است بنابراين کافی است که </a:t>
            </a:r>
            <a:endParaRPr lang="en-US" sz="3200" b="0">
              <a:cs typeface="Nazanin" pitchFamily="2" charset="-78"/>
            </a:endParaRPr>
          </a:p>
        </p:txBody>
      </p:sp>
      <p:sp>
        <p:nvSpPr>
          <p:cNvPr id="852996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53002" name="Object 10"/>
          <p:cNvGraphicFramePr>
            <a:graphicFrameLocks noChangeAspect="1"/>
          </p:cNvGraphicFramePr>
          <p:nvPr/>
        </p:nvGraphicFramePr>
        <p:xfrm>
          <a:off x="2687638" y="2205038"/>
          <a:ext cx="80486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050" name="Equation" r:id="rId3" imgW="799920" imgH="330120" progId="Equation.3">
                  <p:embed/>
                </p:oleObj>
              </mc:Choice>
              <mc:Fallback>
                <p:oleObj name="Equation" r:id="rId3" imgW="799920" imgH="33012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38" y="2205038"/>
                        <a:ext cx="804862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3003" name="Object 11"/>
          <p:cNvGraphicFramePr>
            <a:graphicFrameLocks noChangeAspect="1"/>
          </p:cNvGraphicFramePr>
          <p:nvPr/>
        </p:nvGraphicFramePr>
        <p:xfrm>
          <a:off x="7092950" y="2895600"/>
          <a:ext cx="83026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051" name="Equation" r:id="rId5" imgW="825480" imgH="330120" progId="Equation.3">
                  <p:embed/>
                </p:oleObj>
              </mc:Choice>
              <mc:Fallback>
                <p:oleObj name="Equation" r:id="rId5" imgW="825480" imgH="33012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2895600"/>
                        <a:ext cx="830263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3004" name="Object 12"/>
          <p:cNvGraphicFramePr>
            <a:graphicFrameLocks noChangeAspect="1"/>
          </p:cNvGraphicFramePr>
          <p:nvPr/>
        </p:nvGraphicFramePr>
        <p:xfrm>
          <a:off x="2843213" y="3500438"/>
          <a:ext cx="44513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052" name="Equation" r:id="rId7" imgW="4444920" imgH="431640" progId="Equation.3">
                  <p:embed/>
                </p:oleObj>
              </mc:Choice>
              <mc:Fallback>
                <p:oleObj name="Equation" r:id="rId7" imgW="4444920" imgH="4316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500438"/>
                        <a:ext cx="4451350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3005" name="Object 13"/>
          <p:cNvGraphicFramePr>
            <a:graphicFrameLocks noChangeAspect="1"/>
          </p:cNvGraphicFramePr>
          <p:nvPr/>
        </p:nvGraphicFramePr>
        <p:xfrm>
          <a:off x="2916238" y="4149725"/>
          <a:ext cx="48069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053" name="Equation" r:id="rId9" imgW="4800600" imgH="431640" progId="Equation.3">
                  <p:embed/>
                </p:oleObj>
              </mc:Choice>
              <mc:Fallback>
                <p:oleObj name="Equation" r:id="rId9" imgW="4800600" imgH="4316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149725"/>
                        <a:ext cx="480695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3006" name="Object 14"/>
          <p:cNvGraphicFramePr>
            <a:graphicFrameLocks noChangeAspect="1"/>
          </p:cNvGraphicFramePr>
          <p:nvPr/>
        </p:nvGraphicFramePr>
        <p:xfrm>
          <a:off x="6602413" y="4883150"/>
          <a:ext cx="20097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054" name="Equation" r:id="rId11" imgW="2006280" imgH="431640" progId="Equation.3">
                  <p:embed/>
                </p:oleObj>
              </mc:Choice>
              <mc:Fallback>
                <p:oleObj name="Equation" r:id="rId11" imgW="2006280" imgH="4316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2413" y="4883150"/>
                        <a:ext cx="2009775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3007" name="Object 15"/>
          <p:cNvGraphicFramePr>
            <a:graphicFrameLocks noChangeAspect="1"/>
          </p:cNvGraphicFramePr>
          <p:nvPr/>
        </p:nvGraphicFramePr>
        <p:xfrm>
          <a:off x="3635375" y="4868863"/>
          <a:ext cx="22002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055" name="Equation" r:id="rId13" imgW="2197080" imgH="431640" progId="Equation.3">
                  <p:embed/>
                </p:oleObj>
              </mc:Choice>
              <mc:Fallback>
                <p:oleObj name="Equation" r:id="rId13" imgW="2197080" imgH="4316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868863"/>
                        <a:ext cx="2200275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3008" name="Object 16"/>
          <p:cNvGraphicFramePr>
            <a:graphicFrameLocks noChangeAspect="1"/>
          </p:cNvGraphicFramePr>
          <p:nvPr/>
        </p:nvGraphicFramePr>
        <p:xfrm>
          <a:off x="7596188" y="5632450"/>
          <a:ext cx="103028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056" name="Equation" r:id="rId15" imgW="1028520" imgH="330120" progId="Equation.3">
                  <p:embed/>
                </p:oleObj>
              </mc:Choice>
              <mc:Fallback>
                <p:oleObj name="Equation" r:id="rId15" imgW="1028520" imgH="33012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5632450"/>
                        <a:ext cx="1030287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3009" name="Object 17"/>
          <p:cNvGraphicFramePr>
            <a:graphicFrameLocks noChangeAspect="1"/>
          </p:cNvGraphicFramePr>
          <p:nvPr/>
        </p:nvGraphicFramePr>
        <p:xfrm>
          <a:off x="1619250" y="5516563"/>
          <a:ext cx="96678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057" name="Equation" r:id="rId17" imgW="965160" imgH="495000" progId="Equation.3">
                  <p:embed/>
                </p:oleObj>
              </mc:Choice>
              <mc:Fallback>
                <p:oleObj name="Equation" r:id="rId17" imgW="965160" imgH="4950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516563"/>
                        <a:ext cx="966788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قضايايي دربارة حد توابع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54019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0863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</a:t>
            </a:r>
            <a:r>
              <a:rPr lang="ar-SA" sz="3200" b="0">
                <a:cs typeface="Nazanin" pitchFamily="2" charset="-78"/>
              </a:rPr>
              <a:t>هر گاه</a:t>
            </a:r>
            <a:r>
              <a:rPr lang="fa-IR" sz="3200" b="0">
                <a:cs typeface="Nazanin" pitchFamily="2" charset="-78"/>
              </a:rPr>
              <a:t>                </a:t>
            </a:r>
            <a:r>
              <a:rPr lang="ar-SA" sz="3200" b="0">
                <a:cs typeface="Nazanin" pitchFamily="2" charset="-78"/>
              </a:rPr>
              <a:t> سه عدد دلخواه باشند داريم :</a:t>
            </a: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6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3200" b="0">
                <a:cs typeface="Nazanin" pitchFamily="2" charset="-78"/>
              </a:rPr>
              <a:t> </a:t>
            </a: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4000" b="0">
              <a:cs typeface="Nazanin" pitchFamily="2" charset="-78"/>
            </a:endParaRPr>
          </a:p>
        </p:txBody>
      </p:sp>
      <p:sp>
        <p:nvSpPr>
          <p:cNvPr id="854020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قضيه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54021" name="Object 5"/>
          <p:cNvGraphicFramePr>
            <a:graphicFrameLocks noChangeAspect="1"/>
          </p:cNvGraphicFramePr>
          <p:nvPr/>
        </p:nvGraphicFramePr>
        <p:xfrm>
          <a:off x="6156325" y="2060575"/>
          <a:ext cx="14700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040" name="Equation" r:id="rId3" imgW="1460160" imgH="431640" progId="Equation.3">
                  <p:embed/>
                </p:oleObj>
              </mc:Choice>
              <mc:Fallback>
                <p:oleObj name="Equation" r:id="rId3" imgW="146016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2060575"/>
                        <a:ext cx="14700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4029" name="Object 13"/>
          <p:cNvGraphicFramePr>
            <a:graphicFrameLocks noChangeAspect="1"/>
          </p:cNvGraphicFramePr>
          <p:nvPr/>
        </p:nvGraphicFramePr>
        <p:xfrm>
          <a:off x="2627313" y="2994025"/>
          <a:ext cx="3195637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041" name="Equation" r:id="rId5" imgW="3225600" imgH="2234880" progId="Equation.3">
                  <p:embed/>
                </p:oleObj>
              </mc:Choice>
              <mc:Fallback>
                <p:oleObj name="Equation" r:id="rId5" imgW="3225600" imgH="22348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994025"/>
                        <a:ext cx="3195637" cy="223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قضايايي دربارة حد توابع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57091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2260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</a:t>
            </a:r>
            <a:r>
              <a:rPr lang="ar-SA" sz="3200" b="0">
                <a:cs typeface="Nazanin" pitchFamily="2" charset="-78"/>
              </a:rPr>
              <a:t>هر گاه</a:t>
            </a:r>
            <a:r>
              <a:rPr lang="fa-IR" sz="3200" b="0">
                <a:cs typeface="Nazanin" pitchFamily="2" charset="-78"/>
              </a:rPr>
              <a:t>                                                 عدد ثابتی </a:t>
            </a:r>
            <a:r>
              <a:rPr lang="en-US" sz="3200" b="0">
                <a:cs typeface="Nazanin" pitchFamily="2" charset="-78"/>
              </a:rPr>
              <a:t> </a:t>
            </a:r>
            <a:r>
              <a:rPr lang="fa-IR" sz="3200" b="0">
                <a:cs typeface="Nazanin" pitchFamily="2" charset="-78"/>
              </a:rPr>
              <a:t>باشد </a:t>
            </a:r>
            <a:r>
              <a:rPr lang="ar-SA" sz="3200" b="0">
                <a:cs typeface="Nazanin" pitchFamily="2" charset="-78"/>
              </a:rPr>
              <a:t>آنگاه</a:t>
            </a: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 </a:t>
            </a: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000" b="0">
              <a:cs typeface="Nazanin" pitchFamily="2" charset="-78"/>
            </a:endParaRPr>
          </a:p>
        </p:txBody>
      </p:sp>
      <p:sp>
        <p:nvSpPr>
          <p:cNvPr id="857092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قضيه (حد حاصل جمع ، ضرب و .  .  .  دو تابع )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57095" name="Object 7"/>
          <p:cNvGraphicFramePr>
            <a:graphicFrameLocks noChangeAspect="1"/>
          </p:cNvGraphicFramePr>
          <p:nvPr/>
        </p:nvGraphicFramePr>
        <p:xfrm>
          <a:off x="2994025" y="1989138"/>
          <a:ext cx="4965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107" name="Equation" r:id="rId3" imgW="5016240" imgH="660240" progId="Equation.3">
                  <p:embed/>
                </p:oleObj>
              </mc:Choice>
              <mc:Fallback>
                <p:oleObj name="Equation" r:id="rId3" imgW="5016240" imgH="6602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025" y="1989138"/>
                        <a:ext cx="49657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7096" name="Object 8"/>
          <p:cNvGraphicFramePr>
            <a:graphicFrameLocks noChangeAspect="1"/>
          </p:cNvGraphicFramePr>
          <p:nvPr/>
        </p:nvGraphicFramePr>
        <p:xfrm>
          <a:off x="2771775" y="2803525"/>
          <a:ext cx="46482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108" name="Equation" r:id="rId5" imgW="4698720" imgH="3365280" progId="Equation.3">
                  <p:embed/>
                </p:oleObj>
              </mc:Choice>
              <mc:Fallback>
                <p:oleObj name="Equation" r:id="rId5" imgW="4698720" imgH="33652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803525"/>
                        <a:ext cx="4648200" cy="336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قضايايي دربارة حد توابع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59139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9799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</a:t>
            </a:r>
            <a:r>
              <a:rPr lang="ar-SA" sz="3200" b="0">
                <a:cs typeface="Nazanin" pitchFamily="2" charset="-78"/>
              </a:rPr>
              <a:t>قضيه حد مجموع</a:t>
            </a:r>
            <a:r>
              <a:rPr lang="fa-IR" sz="3200" b="0">
                <a:cs typeface="Nazanin" pitchFamily="2" charset="-78"/>
              </a:rPr>
              <a:t> و حاصلضرب</a:t>
            </a:r>
            <a:r>
              <a:rPr lang="ar-SA" sz="3200" b="0">
                <a:cs typeface="Nazanin" pitchFamily="2" charset="-78"/>
              </a:rPr>
              <a:t> را مي توان به هر تعداد متناهي تابع تعميم داد</a:t>
            </a:r>
            <a:r>
              <a:rPr lang="fa-IR" sz="3200" b="0">
                <a:cs typeface="Nazanin" pitchFamily="2" charset="-78"/>
              </a:rPr>
              <a:t> .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4400" b="0">
                <a:cs typeface="Nazanin" pitchFamily="2" charset="-78"/>
              </a:rPr>
              <a:t> </a:t>
            </a:r>
            <a:endParaRPr lang="en-US" sz="4400" b="0">
              <a:cs typeface="Nazanin" pitchFamily="2" charset="-78"/>
            </a:endParaRPr>
          </a:p>
        </p:txBody>
      </p:sp>
      <p:sp>
        <p:nvSpPr>
          <p:cNvPr id="859140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نتيجه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59142" name="Object 6"/>
          <p:cNvGraphicFramePr>
            <a:graphicFrameLocks noChangeAspect="1"/>
          </p:cNvGraphicFramePr>
          <p:nvPr/>
        </p:nvGraphicFramePr>
        <p:xfrm>
          <a:off x="4211638" y="4724400"/>
          <a:ext cx="170815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148" name="Equation" r:id="rId3" imgW="1726920" imgH="736560" progId="Equation.3">
                  <p:embed/>
                </p:oleObj>
              </mc:Choice>
              <mc:Fallback>
                <p:oleObj name="Equation" r:id="rId3" imgW="1726920" imgH="7365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4724400"/>
                        <a:ext cx="170815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9143" name="Rectangle 7"/>
          <p:cNvSpPr>
            <a:spLocks noChangeArrowheads="1"/>
          </p:cNvSpPr>
          <p:nvPr/>
        </p:nvSpPr>
        <p:spPr bwMode="auto">
          <a:xfrm>
            <a:off x="1619250" y="3644900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نتيجه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قضايايي دربارة حد توابع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60163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5910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اگر</a:t>
            </a:r>
            <a:r>
              <a:rPr lang="fa-IR" sz="3200" b="0">
                <a:cs typeface="Nazanin" pitchFamily="2" charset="-78"/>
              </a:rPr>
              <a:t>                                            </a:t>
            </a:r>
            <a:r>
              <a:rPr lang="ar-SA" sz="3200" b="0">
                <a:cs typeface="Nazanin" pitchFamily="2" charset="-78"/>
              </a:rPr>
              <a:t>يك چند جمله اي درج</a:t>
            </a:r>
            <a:r>
              <a:rPr lang="fa-IR" sz="3200" b="0">
                <a:cs typeface="Nazanin" pitchFamily="2" charset="-78"/>
              </a:rPr>
              <a:t>ة </a:t>
            </a:r>
            <a:r>
              <a:rPr lang="en-US" sz="2800" b="0" i="1">
                <a:latin typeface="Times New Roman" pitchFamily="18" charset="0"/>
              </a:rPr>
              <a:t>n</a:t>
            </a:r>
            <a:r>
              <a:rPr lang="fa-IR" sz="3200" b="0">
                <a:cs typeface="Nazanin" pitchFamily="2" charset="-78"/>
              </a:rPr>
              <a:t> </a:t>
            </a:r>
            <a:r>
              <a:rPr lang="ar-SA" sz="3200" b="0">
                <a:cs typeface="Nazanin" pitchFamily="2" charset="-78"/>
              </a:rPr>
              <a:t>ام از</a:t>
            </a:r>
            <a:r>
              <a:rPr lang="fa-IR" sz="3200" b="0">
                <a:cs typeface="Nazanin" pitchFamily="2" charset="-78"/>
              </a:rPr>
              <a:t>  </a:t>
            </a:r>
            <a:r>
              <a:rPr lang="en-US" sz="2800" b="0" i="1">
                <a:latin typeface="Times New Roman" pitchFamily="18" charset="0"/>
              </a:rPr>
              <a:t>x</a:t>
            </a:r>
            <a:r>
              <a:rPr lang="fa-IR" sz="2800" b="0" i="1">
                <a:latin typeface="Times New Roman" pitchFamily="18" charset="0"/>
              </a:rPr>
              <a:t>  </a:t>
            </a:r>
            <a:r>
              <a:rPr lang="fa-IR" sz="3200" b="0">
                <a:cs typeface="Nazanin" pitchFamily="2" charset="-78"/>
              </a:rPr>
              <a:t>باشد</a:t>
            </a:r>
            <a:r>
              <a:rPr lang="ar-SA" sz="3200" b="0">
                <a:cs typeface="Nazanin" pitchFamily="2" charset="-78"/>
              </a:rPr>
              <a:t> آنگاه </a:t>
            </a: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يعني حد يك چند جمله اي در </a:t>
            </a:r>
            <a:r>
              <a:rPr lang="fa-IR" sz="3200" b="0">
                <a:cs typeface="Nazanin" pitchFamily="2" charset="-78"/>
              </a:rPr>
              <a:t>         </a:t>
            </a:r>
            <a:r>
              <a:rPr lang="ar-SA" sz="3200" b="0">
                <a:cs typeface="Nazanin" pitchFamily="2" charset="-78"/>
              </a:rPr>
              <a:t>برابر مقدار آن چند جمله اي در</a:t>
            </a:r>
            <a:r>
              <a:rPr lang="fa-IR" sz="3200" b="0">
                <a:cs typeface="Nazanin" pitchFamily="2" charset="-78"/>
              </a:rPr>
              <a:t>         </a:t>
            </a:r>
            <a:r>
              <a:rPr lang="ar-SA" sz="3200" b="0">
                <a:cs typeface="Nazanin" pitchFamily="2" charset="-78"/>
              </a:rPr>
              <a:t> است</a:t>
            </a:r>
            <a:r>
              <a:rPr lang="fa-IR" sz="3200" b="0">
                <a:cs typeface="Nazanin" pitchFamily="2" charset="-78"/>
              </a:rPr>
              <a:t> .</a:t>
            </a:r>
            <a:r>
              <a:rPr lang="ar-SA" sz="3200" b="0">
                <a:cs typeface="Nazanin" pitchFamily="2" charset="-78"/>
              </a:rPr>
              <a:t> </a:t>
            </a:r>
            <a:endParaRPr lang="en-US" sz="4400" b="0">
              <a:cs typeface="Nazanin" pitchFamily="2" charset="-78"/>
            </a:endParaRPr>
          </a:p>
        </p:txBody>
      </p:sp>
      <p:sp>
        <p:nvSpPr>
          <p:cNvPr id="860164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قضيه (حد چند جمله ای)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60165" name="Object 5"/>
          <p:cNvGraphicFramePr>
            <a:graphicFrameLocks noChangeAspect="1"/>
          </p:cNvGraphicFramePr>
          <p:nvPr/>
        </p:nvGraphicFramePr>
        <p:xfrm>
          <a:off x="3924300" y="2017713"/>
          <a:ext cx="42513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89" name="Equation" r:id="rId3" imgW="4292280" imgH="520560" progId="Equation.3">
                  <p:embed/>
                </p:oleObj>
              </mc:Choice>
              <mc:Fallback>
                <p:oleObj name="Equation" r:id="rId3" imgW="4292280" imgH="5205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017713"/>
                        <a:ext cx="425132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66" name="Object 6"/>
          <p:cNvGraphicFramePr>
            <a:graphicFrameLocks noChangeAspect="1"/>
          </p:cNvGraphicFramePr>
          <p:nvPr/>
        </p:nvGraphicFramePr>
        <p:xfrm>
          <a:off x="3924300" y="3500438"/>
          <a:ext cx="245268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90" name="Equation" r:id="rId5" imgW="2476440" imgH="660240" progId="Equation.3">
                  <p:embed/>
                </p:oleObj>
              </mc:Choice>
              <mc:Fallback>
                <p:oleObj name="Equation" r:id="rId5" imgW="2476440" imgH="6602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500438"/>
                        <a:ext cx="2452688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67" name="Object 7"/>
          <p:cNvGraphicFramePr>
            <a:graphicFrameLocks noChangeAspect="1"/>
          </p:cNvGraphicFramePr>
          <p:nvPr/>
        </p:nvGraphicFramePr>
        <p:xfrm>
          <a:off x="3924300" y="4581525"/>
          <a:ext cx="804863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91" name="Equation" r:id="rId7" imgW="812520" imgH="241200" progId="Equation.3">
                  <p:embed/>
                </p:oleObj>
              </mc:Choice>
              <mc:Fallback>
                <p:oleObj name="Equation" r:id="rId7" imgW="81252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581525"/>
                        <a:ext cx="804863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68" name="Object 8"/>
          <p:cNvGraphicFramePr>
            <a:graphicFrameLocks noChangeAspect="1"/>
          </p:cNvGraphicFramePr>
          <p:nvPr/>
        </p:nvGraphicFramePr>
        <p:xfrm>
          <a:off x="5651500" y="5300663"/>
          <a:ext cx="804863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92" name="Equation" r:id="rId9" imgW="812520" imgH="241200" progId="Equation.3">
                  <p:embed/>
                </p:oleObj>
              </mc:Choice>
              <mc:Fallback>
                <p:oleObj name="Equation" r:id="rId9" imgW="812520" imgH="241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5300663"/>
                        <a:ext cx="804863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قضايايي دربارة حد توابع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62211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5910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اگر</a:t>
            </a:r>
            <a:r>
              <a:rPr lang="fa-IR" sz="3200" b="0">
                <a:cs typeface="Nazanin" pitchFamily="2" charset="-78"/>
              </a:rPr>
              <a:t>                      </a:t>
            </a:r>
            <a:r>
              <a:rPr lang="ar-SA" sz="3200" b="0">
                <a:cs typeface="Nazanin" pitchFamily="2" charset="-78"/>
              </a:rPr>
              <a:t>آنگاه براي هر عدد صحيح و مثبت </a:t>
            </a:r>
            <a:r>
              <a:rPr lang="en-US" sz="3200" b="0">
                <a:cs typeface="Nazanin" pitchFamily="2" charset="-78"/>
              </a:rPr>
              <a:t>  </a:t>
            </a:r>
            <a:r>
              <a:rPr lang="fa-IR" sz="3200" b="0">
                <a:cs typeface="Nazanin" pitchFamily="2" charset="-78"/>
              </a:rPr>
              <a:t>   </a:t>
            </a:r>
            <a:r>
              <a:rPr lang="ar-SA" sz="3200" b="0">
                <a:cs typeface="Nazanin" pitchFamily="2" charset="-78"/>
              </a:rPr>
              <a:t>داريم :</a:t>
            </a: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 در اين رابطه اگر </a:t>
            </a:r>
            <a:r>
              <a:rPr lang="fa-IR" sz="3200" b="0">
                <a:cs typeface="Nazanin" pitchFamily="2" charset="-78"/>
              </a:rPr>
              <a:t>   </a:t>
            </a:r>
            <a:r>
              <a:rPr lang="ar-SA" sz="3200" b="0">
                <a:cs typeface="Nazanin" pitchFamily="2" charset="-78"/>
              </a:rPr>
              <a:t>زوج باشد </a:t>
            </a:r>
            <a:r>
              <a:rPr lang="fa-IR" sz="3200" b="0">
                <a:cs typeface="Nazanin" pitchFamily="2" charset="-78"/>
              </a:rPr>
              <a:t>  </a:t>
            </a:r>
            <a:r>
              <a:rPr lang="ar-SA" sz="3200" b="0">
                <a:cs typeface="Nazanin" pitchFamily="2" charset="-78"/>
              </a:rPr>
              <a:t> را نا منفي فرض </a:t>
            </a:r>
            <a:r>
              <a:rPr lang="fa-IR" sz="3200" b="0">
                <a:cs typeface="Nazanin" pitchFamily="2" charset="-78"/>
              </a:rPr>
              <a:t>       </a:t>
            </a:r>
            <a:r>
              <a:rPr lang="ar-SA" sz="3200" b="0">
                <a:cs typeface="Nazanin" pitchFamily="2" charset="-78"/>
              </a:rPr>
              <a:t>مي كنيم .</a:t>
            </a:r>
            <a:endParaRPr lang="en-US" sz="4400" b="0">
              <a:cs typeface="Nazanin" pitchFamily="2" charset="-78"/>
            </a:endParaRPr>
          </a:p>
        </p:txBody>
      </p:sp>
      <p:sp>
        <p:nvSpPr>
          <p:cNvPr id="862212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قضيه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62213" name="Object 5"/>
          <p:cNvGraphicFramePr>
            <a:graphicFrameLocks noChangeAspect="1"/>
          </p:cNvGraphicFramePr>
          <p:nvPr/>
        </p:nvGraphicFramePr>
        <p:xfrm>
          <a:off x="6156325" y="2047875"/>
          <a:ext cx="196056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45" name="Equation" r:id="rId3" imgW="1981080" imgH="660240" progId="Equation.3">
                  <p:embed/>
                </p:oleObj>
              </mc:Choice>
              <mc:Fallback>
                <p:oleObj name="Equation" r:id="rId3" imgW="1981080" imgH="660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2047875"/>
                        <a:ext cx="1960563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2214" name="Object 6"/>
          <p:cNvGraphicFramePr>
            <a:graphicFrameLocks noChangeAspect="1"/>
          </p:cNvGraphicFramePr>
          <p:nvPr/>
        </p:nvGraphicFramePr>
        <p:xfrm>
          <a:off x="3929063" y="3390900"/>
          <a:ext cx="24876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46" name="Equation" r:id="rId5" imgW="2514600" imgH="711000" progId="Equation.3">
                  <p:embed/>
                </p:oleObj>
              </mc:Choice>
              <mc:Fallback>
                <p:oleObj name="Equation" r:id="rId5" imgW="2514600" imgH="7110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3" y="3390900"/>
                        <a:ext cx="2487612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2216" name="Object 8"/>
          <p:cNvGraphicFramePr>
            <a:graphicFrameLocks noChangeAspect="1"/>
          </p:cNvGraphicFramePr>
          <p:nvPr/>
        </p:nvGraphicFramePr>
        <p:xfrm>
          <a:off x="6227763" y="4581525"/>
          <a:ext cx="225425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47" name="Equation" r:id="rId7" imgW="228600" imgH="241200" progId="Equation.3">
                  <p:embed/>
                </p:oleObj>
              </mc:Choice>
              <mc:Fallback>
                <p:oleObj name="Equation" r:id="rId7" imgW="228600" imgH="241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4581525"/>
                        <a:ext cx="225425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2217" name="Object 9"/>
          <p:cNvGraphicFramePr>
            <a:graphicFrameLocks noChangeAspect="1"/>
          </p:cNvGraphicFramePr>
          <p:nvPr/>
        </p:nvGraphicFramePr>
        <p:xfrm>
          <a:off x="4643438" y="4508500"/>
          <a:ext cx="2635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48" name="Equation" r:id="rId9" imgW="266400" imgH="317160" progId="Equation.3">
                  <p:embed/>
                </p:oleObj>
              </mc:Choice>
              <mc:Fallback>
                <p:oleObj name="Equation" r:id="rId9" imgW="266400" imgH="3171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508500"/>
                        <a:ext cx="263525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2219" name="Object 11"/>
          <p:cNvGraphicFramePr>
            <a:graphicFrameLocks noChangeAspect="1"/>
          </p:cNvGraphicFramePr>
          <p:nvPr/>
        </p:nvGraphicFramePr>
        <p:xfrm>
          <a:off x="8243888" y="2924175"/>
          <a:ext cx="227012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49" name="Equation" r:id="rId11" imgW="228600" imgH="241200" progId="Equation.3">
                  <p:embed/>
                </p:oleObj>
              </mc:Choice>
              <mc:Fallback>
                <p:oleObj name="Equation" r:id="rId11" imgW="228600" imgH="2412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2924175"/>
                        <a:ext cx="227012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قضايايي دربارة حد توابع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63235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5213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اگر</a:t>
            </a:r>
            <a:r>
              <a:rPr lang="fa-IR" sz="3200" b="0">
                <a:cs typeface="Nazanin" pitchFamily="2" charset="-78"/>
              </a:rPr>
              <a:t>                      </a:t>
            </a:r>
            <a:r>
              <a:rPr lang="ar-SA" sz="3200" b="0">
                <a:cs typeface="Nazanin" pitchFamily="2" charset="-78"/>
              </a:rPr>
              <a:t>آنگاه</a:t>
            </a: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                         را محاسبه کنيد .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2800" b="0">
              <a:cs typeface="Nazanin" pitchFamily="2" charset="-78"/>
            </a:endParaRPr>
          </a:p>
        </p:txBody>
      </p:sp>
      <p:sp>
        <p:nvSpPr>
          <p:cNvPr id="863236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قضيه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63237" name="Object 5"/>
          <p:cNvGraphicFramePr>
            <a:graphicFrameLocks noChangeAspect="1"/>
          </p:cNvGraphicFramePr>
          <p:nvPr/>
        </p:nvGraphicFramePr>
        <p:xfrm>
          <a:off x="6156325" y="2047875"/>
          <a:ext cx="196056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265" name="Equation" r:id="rId3" imgW="1981080" imgH="660240" progId="Equation.3">
                  <p:embed/>
                </p:oleObj>
              </mc:Choice>
              <mc:Fallback>
                <p:oleObj name="Equation" r:id="rId3" imgW="1981080" imgH="660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2047875"/>
                        <a:ext cx="1960563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3238" name="Object 6"/>
          <p:cNvGraphicFramePr>
            <a:graphicFrameLocks noChangeAspect="1"/>
          </p:cNvGraphicFramePr>
          <p:nvPr/>
        </p:nvGraphicFramePr>
        <p:xfrm>
          <a:off x="3203575" y="2924175"/>
          <a:ext cx="40195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266" name="Equation" r:id="rId5" imgW="4063680" imgH="749160" progId="Equation.3">
                  <p:embed/>
                </p:oleObj>
              </mc:Choice>
              <mc:Fallback>
                <p:oleObj name="Equation" r:id="rId5" imgW="4063680" imgH="7491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924175"/>
                        <a:ext cx="401955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3242" name="Rectangle 10"/>
          <p:cNvSpPr>
            <a:spLocks noChangeArrowheads="1"/>
          </p:cNvSpPr>
          <p:nvPr/>
        </p:nvSpPr>
        <p:spPr bwMode="auto">
          <a:xfrm>
            <a:off x="1619250" y="3789363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63243" name="Object 11"/>
          <p:cNvGraphicFramePr>
            <a:graphicFrameLocks noChangeAspect="1"/>
          </p:cNvGraphicFramePr>
          <p:nvPr/>
        </p:nvGraphicFramePr>
        <p:xfrm>
          <a:off x="6127750" y="4492625"/>
          <a:ext cx="244951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267" name="Equation" r:id="rId7" imgW="2476440" imgH="736560" progId="Equation.3">
                  <p:embed/>
                </p:oleObj>
              </mc:Choice>
              <mc:Fallback>
                <p:oleObj name="Equation" r:id="rId7" imgW="2476440" imgH="73656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0" y="4492625"/>
                        <a:ext cx="2449513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3244" name="Object 12"/>
          <p:cNvGraphicFramePr>
            <a:graphicFrameLocks noChangeAspect="1"/>
          </p:cNvGraphicFramePr>
          <p:nvPr/>
        </p:nvGraphicFramePr>
        <p:xfrm>
          <a:off x="1619250" y="5229225"/>
          <a:ext cx="624205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268" name="Equation" r:id="rId9" imgW="6311880" imgH="1358640" progId="Equation.3">
                  <p:embed/>
                </p:oleObj>
              </mc:Choice>
              <mc:Fallback>
                <p:oleObj name="Equation" r:id="rId9" imgW="6311880" imgH="13586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229225"/>
                        <a:ext cx="6242050" cy="135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قضايايي دربارة حد توابع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65283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6894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</a:t>
            </a:r>
            <a:r>
              <a:rPr lang="ar-SA" sz="3200" b="0">
                <a:cs typeface="Nazanin" pitchFamily="2" charset="-78"/>
              </a:rPr>
              <a:t>مي خواهيم </a:t>
            </a:r>
            <a:r>
              <a:rPr lang="fa-IR" sz="3200" b="0">
                <a:cs typeface="Nazanin" pitchFamily="2" charset="-78"/>
              </a:rPr>
              <a:t>                 </a:t>
            </a:r>
            <a:r>
              <a:rPr lang="ar-SA" sz="3200" b="0">
                <a:cs typeface="Nazanin" pitchFamily="2" charset="-78"/>
              </a:rPr>
              <a:t>را محاسبه كنيم </a:t>
            </a: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صورت و مخرج در 1 حد دارند  وحد مخرج مخالف صفر است بنابراين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</p:txBody>
      </p:sp>
      <p:sp>
        <p:nvSpPr>
          <p:cNvPr id="865284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65286" name="Object 6"/>
          <p:cNvGraphicFramePr>
            <a:graphicFrameLocks noChangeAspect="1"/>
          </p:cNvGraphicFramePr>
          <p:nvPr/>
        </p:nvGraphicFramePr>
        <p:xfrm>
          <a:off x="2466975" y="4360863"/>
          <a:ext cx="507682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298" name="Equation" r:id="rId3" imgW="5130720" imgH="1104840" progId="Equation.3">
                  <p:embed/>
                </p:oleObj>
              </mc:Choice>
              <mc:Fallback>
                <p:oleObj name="Equation" r:id="rId3" imgW="5130720" imgH="11048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975" y="4360863"/>
                        <a:ext cx="5076825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5287" name="Object 7"/>
          <p:cNvGraphicFramePr>
            <a:graphicFrameLocks noChangeAspect="1"/>
          </p:cNvGraphicFramePr>
          <p:nvPr/>
        </p:nvGraphicFramePr>
        <p:xfrm>
          <a:off x="5461000" y="1989138"/>
          <a:ext cx="15700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299" name="Equation" r:id="rId5" imgW="1587240" imgH="749160" progId="Equation.3">
                  <p:embed/>
                </p:oleObj>
              </mc:Choice>
              <mc:Fallback>
                <p:oleObj name="Equation" r:id="rId5" imgW="1587240" imgH="7491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1989138"/>
                        <a:ext cx="1570038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قضايايي دربارة حد توابع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64259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3228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 dirty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 dirty="0">
                <a:cs typeface="Nazanin" pitchFamily="2" charset="-78"/>
              </a:rPr>
              <a:t>مي خواهيم</a:t>
            </a:r>
            <a:r>
              <a:rPr lang="fa-IR" sz="3200" b="0" dirty="0">
                <a:cs typeface="Nazanin" pitchFamily="2" charset="-78"/>
              </a:rPr>
              <a:t>              </a:t>
            </a:r>
            <a:r>
              <a:rPr lang="ar-SA" sz="3200" b="0" dirty="0">
                <a:cs typeface="Nazanin" pitchFamily="2" charset="-78"/>
              </a:rPr>
              <a:t>را محاسبه كنيم چون </a:t>
            </a:r>
            <a:r>
              <a:rPr lang="fa-IR" sz="3200" b="0" dirty="0">
                <a:cs typeface="Nazanin" pitchFamily="2" charset="-78"/>
              </a:rPr>
              <a:t>              </a:t>
            </a:r>
            <a:r>
              <a:rPr lang="en-US" sz="3200" b="0" dirty="0">
                <a:cs typeface="Nazanin" pitchFamily="2" charset="-78"/>
              </a:rPr>
              <a:t>  </a:t>
            </a:r>
            <a:r>
              <a:rPr lang="fa-IR" sz="3200" b="0" dirty="0">
                <a:cs typeface="Nazanin" pitchFamily="2" charset="-78"/>
              </a:rPr>
              <a:t>                     </a:t>
            </a:r>
            <a:r>
              <a:rPr lang="ar-SA" sz="3200" b="0" dirty="0">
                <a:cs typeface="Nazanin" pitchFamily="2" charset="-78"/>
              </a:rPr>
              <a:t>لذا نمي توان قضي</a:t>
            </a:r>
            <a:r>
              <a:rPr lang="fa-IR" sz="3200" b="0" dirty="0">
                <a:cs typeface="Nazanin" pitchFamily="2" charset="-78"/>
              </a:rPr>
              <a:t>ة حد خارج قسمت را به کار برد </a:t>
            </a:r>
            <a:r>
              <a:rPr lang="ar-SA" sz="3200" b="0" dirty="0">
                <a:cs typeface="Nazanin" pitchFamily="2" charset="-78"/>
              </a:rPr>
              <a:t>اما چون </a:t>
            </a:r>
            <a:r>
              <a:rPr lang="fa-IR" sz="3200" b="0" dirty="0">
                <a:cs typeface="Nazanin" pitchFamily="2" charset="-78"/>
              </a:rPr>
              <a:t>          </a:t>
            </a:r>
            <a:r>
              <a:rPr lang="ar-SA" sz="3200" b="0" dirty="0">
                <a:cs typeface="Nazanin" pitchFamily="2" charset="-78"/>
              </a:rPr>
              <a:t>لذا</a:t>
            </a:r>
            <a:r>
              <a:rPr lang="fa-IR" sz="3200" b="0" dirty="0">
                <a:cs typeface="Nazanin" pitchFamily="2" charset="-78"/>
              </a:rPr>
              <a:t>          </a:t>
            </a:r>
            <a:r>
              <a:rPr lang="ar-SA" sz="3200" b="0" dirty="0">
                <a:cs typeface="Nazanin" pitchFamily="2" charset="-78"/>
              </a:rPr>
              <a:t>پس مي توان صورت و مخرج كسر را بر </a:t>
            </a:r>
            <a:r>
              <a:rPr lang="fa-IR" sz="3200" b="0" dirty="0">
                <a:cs typeface="Nazanin" pitchFamily="2" charset="-78"/>
              </a:rPr>
              <a:t>        </a:t>
            </a:r>
            <a:r>
              <a:rPr lang="ar-SA" sz="3200" b="0" dirty="0">
                <a:cs typeface="Nazanin" pitchFamily="2" charset="-78"/>
              </a:rPr>
              <a:t>تقسيم كرد بنابر اين</a:t>
            </a:r>
            <a:endParaRPr lang="fa-IR" sz="3200" b="0" dirty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 dirty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 dirty="0">
                <a:cs typeface="Nazanin" pitchFamily="2" charset="-78"/>
              </a:rPr>
              <a:t>.</a:t>
            </a:r>
            <a:endParaRPr lang="fa-IR" sz="3200" b="0" dirty="0">
              <a:cs typeface="Nazanin" pitchFamily="2" charset="-78"/>
            </a:endParaRPr>
          </a:p>
        </p:txBody>
      </p:sp>
      <p:sp>
        <p:nvSpPr>
          <p:cNvPr id="864260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64267" name="Object 11"/>
          <p:cNvGraphicFramePr>
            <a:graphicFrameLocks noChangeAspect="1"/>
          </p:cNvGraphicFramePr>
          <p:nvPr/>
        </p:nvGraphicFramePr>
        <p:xfrm>
          <a:off x="5911850" y="2016125"/>
          <a:ext cx="11811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303" name="Equation" r:id="rId3" imgW="1193760" imgH="749160" progId="Equation.3">
                  <p:embed/>
                </p:oleObj>
              </mc:Choice>
              <mc:Fallback>
                <p:oleObj name="Equation" r:id="rId3" imgW="1193760" imgH="74916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1850" y="2016125"/>
                        <a:ext cx="11811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426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002329"/>
              </p:ext>
            </p:extLst>
          </p:nvPr>
        </p:nvGraphicFramePr>
        <p:xfrm>
          <a:off x="4811112" y="2813968"/>
          <a:ext cx="212248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304" name="Equation" r:id="rId5" imgW="2145960" imgH="660240" progId="Equation.3">
                  <p:embed/>
                </p:oleObj>
              </mc:Choice>
              <mc:Fallback>
                <p:oleObj name="Equation" r:id="rId5" imgW="2145960" imgH="6602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112" y="2813968"/>
                        <a:ext cx="2122487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426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285473"/>
              </p:ext>
            </p:extLst>
          </p:nvPr>
        </p:nvGraphicFramePr>
        <p:xfrm>
          <a:off x="2915816" y="3648869"/>
          <a:ext cx="8667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305" name="Equation" r:id="rId7" imgW="876240" imgH="419040" progId="Equation.3">
                  <p:embed/>
                </p:oleObj>
              </mc:Choice>
              <mc:Fallback>
                <p:oleObj name="Equation" r:id="rId7" imgW="876240" imgH="4190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3648869"/>
                        <a:ext cx="8667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427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973908"/>
              </p:ext>
            </p:extLst>
          </p:nvPr>
        </p:nvGraphicFramePr>
        <p:xfrm>
          <a:off x="1619250" y="3575720"/>
          <a:ext cx="71596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306" name="Equation" r:id="rId9" imgW="723600" imgH="419040" progId="Equation.3">
                  <p:embed/>
                </p:oleObj>
              </mc:Choice>
              <mc:Fallback>
                <p:oleObj name="Equation" r:id="rId9" imgW="723600" imgH="4190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575720"/>
                        <a:ext cx="715963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427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9881"/>
              </p:ext>
            </p:extLst>
          </p:nvPr>
        </p:nvGraphicFramePr>
        <p:xfrm>
          <a:off x="2991222" y="4381166"/>
          <a:ext cx="7159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307" name="Equation" r:id="rId11" imgW="723600" imgH="419040" progId="Equation.3">
                  <p:embed/>
                </p:oleObj>
              </mc:Choice>
              <mc:Fallback>
                <p:oleObj name="Equation" r:id="rId11" imgW="723600" imgH="4190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1222" y="4381166"/>
                        <a:ext cx="715962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427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985014"/>
              </p:ext>
            </p:extLst>
          </p:nvPr>
        </p:nvGraphicFramePr>
        <p:xfrm>
          <a:off x="1660525" y="5331355"/>
          <a:ext cx="69119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308" name="Equation" r:id="rId13" imgW="7505640" imgH="799920" progId="Equation.3">
                  <p:embed/>
                </p:oleObj>
              </mc:Choice>
              <mc:Fallback>
                <p:oleObj name="Equation" r:id="rId13" imgW="7505640" imgH="79992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5331355"/>
                        <a:ext cx="69119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609600"/>
            <a:ext cx="7239000" cy="1444625"/>
          </a:xfrm>
        </p:spPr>
        <p:txBody>
          <a:bodyPr/>
          <a:lstStyle/>
          <a:p>
            <a:pPr algn="ctr" rtl="1"/>
            <a:r>
              <a:rPr lang="ar-SA" sz="8600">
                <a:cs typeface="Titr" pitchFamily="2" charset="-78"/>
              </a:rPr>
              <a:t>فصل دوم</a:t>
            </a:r>
            <a:endParaRPr lang="en-US" sz="8600">
              <a:cs typeface="Titr" pitchFamily="2" charset="-7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427413"/>
            <a:ext cx="8001000" cy="1752600"/>
          </a:xfrm>
        </p:spPr>
        <p:txBody>
          <a:bodyPr/>
          <a:lstStyle/>
          <a:p>
            <a:pPr algn="ctr" rtl="1"/>
            <a:r>
              <a:rPr lang="ar-SA" sz="6000">
                <a:cs typeface="Titr" pitchFamily="2" charset="-78"/>
              </a:rPr>
              <a:t>دستگاه مختصات قطبي</a:t>
            </a:r>
            <a:endParaRPr lang="en-US" sz="6000">
              <a:cs typeface="Titr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قضايايي دربارة حد توابع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67331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6894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</a:t>
            </a:r>
            <a:r>
              <a:rPr lang="ar-SA" sz="3200" b="0">
                <a:cs typeface="Nazanin" pitchFamily="2" charset="-78"/>
              </a:rPr>
              <a:t>ثابت كنيد حد تابع</a:t>
            </a:r>
            <a:r>
              <a:rPr lang="fa-IR" sz="3200" b="0">
                <a:cs typeface="Nazanin" pitchFamily="2" charset="-78"/>
              </a:rPr>
              <a:t>   </a:t>
            </a:r>
            <a:r>
              <a:rPr lang="ar-SA" sz="3200" b="0">
                <a:cs typeface="Nazanin" pitchFamily="2" charset="-78"/>
              </a:rPr>
              <a:t> در يك نقطه در صورت وجود منحصر بفرد است به عبارت ديگر اگر</a:t>
            </a: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 آنگاه </a:t>
            </a: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</p:txBody>
      </p:sp>
      <p:sp>
        <p:nvSpPr>
          <p:cNvPr id="867332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تمرين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67333" name="Object 5"/>
          <p:cNvGraphicFramePr>
            <a:graphicFrameLocks noChangeAspect="1"/>
          </p:cNvGraphicFramePr>
          <p:nvPr/>
        </p:nvGraphicFramePr>
        <p:xfrm>
          <a:off x="5867400" y="2060575"/>
          <a:ext cx="3016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345" name="Equation" r:id="rId3" imgW="304560" imgH="419040" progId="Equation.3">
                  <p:embed/>
                </p:oleObj>
              </mc:Choice>
              <mc:Fallback>
                <p:oleObj name="Equation" r:id="rId3" imgW="30456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060575"/>
                        <a:ext cx="30162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7334" name="Object 6"/>
          <p:cNvGraphicFramePr>
            <a:graphicFrameLocks noChangeAspect="1"/>
          </p:cNvGraphicFramePr>
          <p:nvPr/>
        </p:nvGraphicFramePr>
        <p:xfrm>
          <a:off x="3059113" y="3613150"/>
          <a:ext cx="4460875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346" name="Equation" r:id="rId5" imgW="4508280" imgH="1866600" progId="Equation.3">
                  <p:embed/>
                </p:oleObj>
              </mc:Choice>
              <mc:Fallback>
                <p:oleObj name="Equation" r:id="rId5" imgW="4508280" imgH="1866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613150"/>
                        <a:ext cx="4460875" cy="186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قضايايي دربارة حد توابع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68355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5102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</a:t>
            </a:r>
            <a:r>
              <a:rPr lang="ar-SA" sz="3200" b="0">
                <a:cs typeface="Nazanin" pitchFamily="2" charset="-78"/>
              </a:rPr>
              <a:t>فرض كنيم</a:t>
            </a:r>
            <a:r>
              <a:rPr lang="fa-IR" sz="3200" b="0">
                <a:cs typeface="Nazanin" pitchFamily="2" charset="-78"/>
              </a:rPr>
              <a:t> </a:t>
            </a:r>
            <a:r>
              <a:rPr lang="ar-SA" sz="3200" b="0">
                <a:cs typeface="Nazanin" pitchFamily="2" charset="-78"/>
              </a:rPr>
              <a:t>توابع</a:t>
            </a:r>
            <a:r>
              <a:rPr lang="fa-IR" sz="3200" b="0">
                <a:cs typeface="Nazanin" pitchFamily="2" charset="-78"/>
              </a:rPr>
              <a:t>                </a:t>
            </a:r>
            <a:r>
              <a:rPr lang="ar-SA" sz="3200" b="0">
                <a:cs typeface="Nazanin" pitchFamily="2" charset="-78"/>
              </a:rPr>
              <a:t>در</a:t>
            </a:r>
            <a:r>
              <a:rPr lang="fa-IR" sz="3200" b="0">
                <a:cs typeface="Nazanin" pitchFamily="2" charset="-78"/>
              </a:rPr>
              <a:t> </a:t>
            </a:r>
            <a:r>
              <a:rPr lang="ar-SA" sz="3200" b="0">
                <a:cs typeface="Nazanin" pitchFamily="2" charset="-78"/>
              </a:rPr>
              <a:t>نا برابريهاي </a:t>
            </a: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 </a:t>
            </a:r>
            <a:r>
              <a:rPr lang="fa-IR" sz="3200" b="0">
                <a:cs typeface="Nazanin" pitchFamily="2" charset="-78"/>
              </a:rPr>
              <a:t> </a:t>
            </a:r>
            <a:r>
              <a:rPr lang="ar-SA" sz="3200" b="0">
                <a:cs typeface="Nazanin" pitchFamily="2" charset="-78"/>
              </a:rPr>
              <a:t>صدق كنند  اگر</a:t>
            </a:r>
            <a:r>
              <a:rPr lang="fa-IR" sz="3200" b="0">
                <a:cs typeface="Nazanin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 آن</a:t>
            </a:r>
            <a:r>
              <a:rPr lang="fa-IR" sz="3200" b="0">
                <a:cs typeface="Nazanin" pitchFamily="2" charset="-78"/>
              </a:rPr>
              <a:t>گ</a:t>
            </a:r>
            <a:r>
              <a:rPr lang="ar-SA" sz="3200" b="0">
                <a:cs typeface="Nazanin" pitchFamily="2" charset="-78"/>
              </a:rPr>
              <a:t>ا</a:t>
            </a:r>
            <a:r>
              <a:rPr lang="fa-IR" sz="3200" b="0">
                <a:cs typeface="Nazanin" pitchFamily="2" charset="-78"/>
              </a:rPr>
              <a:t>ه</a:t>
            </a:r>
            <a:r>
              <a:rPr lang="ar-SA" sz="3200" b="0">
                <a:cs typeface="Nazanin" pitchFamily="2" charset="-78"/>
              </a:rPr>
              <a:t> تابع</a:t>
            </a:r>
            <a:r>
              <a:rPr lang="fa-IR" sz="3200" b="0">
                <a:cs typeface="Nazanin" pitchFamily="2" charset="-78"/>
              </a:rPr>
              <a:t>    </a:t>
            </a:r>
            <a:r>
              <a:rPr lang="ar-SA" sz="3200" b="0">
                <a:cs typeface="Nazanin" pitchFamily="2" charset="-78"/>
              </a:rPr>
              <a:t>در</a:t>
            </a:r>
            <a:r>
              <a:rPr lang="fa-IR" sz="3200" b="0">
                <a:cs typeface="Nazanin" pitchFamily="2" charset="-78"/>
              </a:rPr>
              <a:t>  </a:t>
            </a:r>
            <a:r>
              <a:rPr lang="ar-SA" sz="3200" b="0">
                <a:cs typeface="Nazanin" pitchFamily="2" charset="-78"/>
              </a:rPr>
              <a:t> حد دارد و </a:t>
            </a: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600" b="0">
              <a:cs typeface="Nazanin" pitchFamily="2" charset="-78"/>
            </a:endParaRPr>
          </a:p>
        </p:txBody>
      </p:sp>
      <p:sp>
        <p:nvSpPr>
          <p:cNvPr id="868356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قضية فشار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68357" name="Object 5"/>
          <p:cNvGraphicFramePr>
            <a:graphicFrameLocks noChangeAspect="1"/>
          </p:cNvGraphicFramePr>
          <p:nvPr/>
        </p:nvGraphicFramePr>
        <p:xfrm>
          <a:off x="5040313" y="2060575"/>
          <a:ext cx="14827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394" name="Equation" r:id="rId3" imgW="1498320" imgH="431640" progId="Equation.3">
                  <p:embed/>
                </p:oleObj>
              </mc:Choice>
              <mc:Fallback>
                <p:oleObj name="Equation" r:id="rId3" imgW="149832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3" y="2060575"/>
                        <a:ext cx="14827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8358" name="Object 6"/>
          <p:cNvGraphicFramePr>
            <a:graphicFrameLocks noChangeAspect="1"/>
          </p:cNvGraphicFramePr>
          <p:nvPr/>
        </p:nvGraphicFramePr>
        <p:xfrm>
          <a:off x="3762375" y="2865438"/>
          <a:ext cx="28146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395" name="Equation" r:id="rId5" imgW="2844720" imgH="419040" progId="Equation.3">
                  <p:embed/>
                </p:oleObj>
              </mc:Choice>
              <mc:Fallback>
                <p:oleObj name="Equation" r:id="rId5" imgW="284472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75" y="2865438"/>
                        <a:ext cx="2814638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8359" name="Object 7"/>
          <p:cNvGraphicFramePr>
            <a:graphicFrameLocks noChangeAspect="1"/>
          </p:cNvGraphicFramePr>
          <p:nvPr/>
        </p:nvGraphicFramePr>
        <p:xfrm>
          <a:off x="3752850" y="4365625"/>
          <a:ext cx="3556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396" name="Equation" r:id="rId7" imgW="3593880" imgH="660240" progId="Equation.3">
                  <p:embed/>
                </p:oleObj>
              </mc:Choice>
              <mc:Fallback>
                <p:oleObj name="Equation" r:id="rId7" imgW="3593880" imgH="6602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4365625"/>
                        <a:ext cx="35560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8361" name="Object 9"/>
          <p:cNvGraphicFramePr>
            <a:graphicFrameLocks noChangeAspect="1"/>
          </p:cNvGraphicFramePr>
          <p:nvPr/>
        </p:nvGraphicFramePr>
        <p:xfrm>
          <a:off x="7019925" y="5229225"/>
          <a:ext cx="3016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397" name="Equation" r:id="rId9" imgW="304560" imgH="419040" progId="Equation.3">
                  <p:embed/>
                </p:oleObj>
              </mc:Choice>
              <mc:Fallback>
                <p:oleObj name="Equation" r:id="rId9" imgW="304560" imgH="419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5229225"/>
                        <a:ext cx="30162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8362" name="Object 10"/>
          <p:cNvGraphicFramePr>
            <a:graphicFrameLocks noChangeAspect="1"/>
          </p:cNvGraphicFramePr>
          <p:nvPr/>
        </p:nvGraphicFramePr>
        <p:xfrm>
          <a:off x="6443663" y="5300663"/>
          <a:ext cx="239712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398" name="Equation" r:id="rId11" imgW="241200" imgH="241200" progId="Equation.3">
                  <p:embed/>
                </p:oleObj>
              </mc:Choice>
              <mc:Fallback>
                <p:oleObj name="Equation" r:id="rId11" imgW="241200" imgH="241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5300663"/>
                        <a:ext cx="239712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8363" name="Object 11"/>
          <p:cNvGraphicFramePr>
            <a:graphicFrameLocks noChangeAspect="1"/>
          </p:cNvGraphicFramePr>
          <p:nvPr/>
        </p:nvGraphicFramePr>
        <p:xfrm>
          <a:off x="4500563" y="5949950"/>
          <a:ext cx="196056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399" name="Equation" r:id="rId13" imgW="1981080" imgH="660240" progId="Equation.3">
                  <p:embed/>
                </p:oleObj>
              </mc:Choice>
              <mc:Fallback>
                <p:oleObj name="Equation" r:id="rId13" imgW="1981080" imgH="6602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5949950"/>
                        <a:ext cx="1960562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قضايايي دربارة حد توابع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873475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5086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000" b="0">
                <a:cs typeface="Nazanin" pitchFamily="2" charset="-78"/>
              </a:rPr>
              <a:t>                                را با استفاده از قضية فشار محاسبه کنيد .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000" b="0">
                <a:cs typeface="Nazanin" pitchFamily="2" charset="-78"/>
              </a:rPr>
              <a:t> می دانيم                              بنابراين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000" b="0">
                <a:cs typeface="Nazanin" pitchFamily="2" charset="-78"/>
              </a:rPr>
              <a:t> </a:t>
            </a:r>
            <a:r>
              <a:rPr lang="ar-SA" sz="3000" b="0">
                <a:cs typeface="Nazanin" pitchFamily="2" charset="-78"/>
              </a:rPr>
              <a:t>ا</a:t>
            </a:r>
            <a:r>
              <a:rPr lang="fa-IR" sz="3000" b="0">
                <a:cs typeface="Nazanin" pitchFamily="2" charset="-78"/>
              </a:rPr>
              <a:t>ز                                                     </a:t>
            </a:r>
            <a:r>
              <a:rPr lang="ar-SA" sz="3000" b="0">
                <a:cs typeface="Nazanin" pitchFamily="2" charset="-78"/>
              </a:rPr>
              <a:t>و قضيه فشار نتيجه مي شود </a:t>
            </a:r>
            <a:r>
              <a:rPr lang="fa-IR" sz="3000" b="0">
                <a:cs typeface="Nazanin" pitchFamily="2" charset="-78"/>
              </a:rPr>
              <a:t>: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1400" b="0">
              <a:cs typeface="Nazanin" pitchFamily="2" charset="-78"/>
            </a:endParaRPr>
          </a:p>
        </p:txBody>
      </p:sp>
      <p:sp>
        <p:nvSpPr>
          <p:cNvPr id="873476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873477" name="Object 5"/>
          <p:cNvGraphicFramePr>
            <a:graphicFrameLocks noChangeAspect="1"/>
          </p:cNvGraphicFramePr>
          <p:nvPr/>
        </p:nvGraphicFramePr>
        <p:xfrm>
          <a:off x="5651500" y="1989138"/>
          <a:ext cx="285273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508" name="Equation" r:id="rId3" imgW="2882880" imgH="736560" progId="Equation.3">
                  <p:embed/>
                </p:oleObj>
              </mc:Choice>
              <mc:Fallback>
                <p:oleObj name="Equation" r:id="rId3" imgW="2882880" imgH="7365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989138"/>
                        <a:ext cx="2852738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3478" name="Object 6"/>
          <p:cNvGraphicFramePr>
            <a:graphicFrameLocks noChangeAspect="1"/>
          </p:cNvGraphicFramePr>
          <p:nvPr/>
        </p:nvGraphicFramePr>
        <p:xfrm>
          <a:off x="4933950" y="3429000"/>
          <a:ext cx="2374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509" name="Equation" r:id="rId5" imgW="2400120" imgH="558720" progId="Equation.3">
                  <p:embed/>
                </p:oleObj>
              </mc:Choice>
              <mc:Fallback>
                <p:oleObj name="Equation" r:id="rId5" imgW="2400120" imgH="5587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950" y="3429000"/>
                        <a:ext cx="23749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3479" name="Object 7"/>
          <p:cNvGraphicFramePr>
            <a:graphicFrameLocks noChangeAspect="1"/>
          </p:cNvGraphicFramePr>
          <p:nvPr/>
        </p:nvGraphicFramePr>
        <p:xfrm>
          <a:off x="2124075" y="4076700"/>
          <a:ext cx="54927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510" name="Equation" r:id="rId7" imgW="5549760" imgH="609480" progId="Equation.3">
                  <p:embed/>
                </p:oleObj>
              </mc:Choice>
              <mc:Fallback>
                <p:oleObj name="Equation" r:id="rId7" imgW="5549760" imgH="609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4076700"/>
                        <a:ext cx="549275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3481" name="Object 9"/>
          <p:cNvGraphicFramePr>
            <a:graphicFrameLocks noChangeAspect="1"/>
          </p:cNvGraphicFramePr>
          <p:nvPr/>
        </p:nvGraphicFramePr>
        <p:xfrm>
          <a:off x="3492500" y="4940300"/>
          <a:ext cx="4749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511" name="Equation" r:id="rId9" imgW="4800600" imgH="736560" progId="Equation.3">
                  <p:embed/>
                </p:oleObj>
              </mc:Choice>
              <mc:Fallback>
                <p:oleObj name="Equation" r:id="rId9" imgW="4800600" imgH="7365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940300"/>
                        <a:ext cx="47498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3482" name="Object 10"/>
          <p:cNvGraphicFramePr>
            <a:graphicFrameLocks noChangeAspect="1"/>
          </p:cNvGraphicFramePr>
          <p:nvPr/>
        </p:nvGraphicFramePr>
        <p:xfrm>
          <a:off x="3203575" y="5734050"/>
          <a:ext cx="34067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512" name="Equation" r:id="rId11" imgW="3441600" imgH="736560" progId="Equation.3">
                  <p:embed/>
                </p:oleObj>
              </mc:Choice>
              <mc:Fallback>
                <p:oleObj name="Equation" r:id="rId11" imgW="3441600" imgH="7365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5734050"/>
                        <a:ext cx="3406775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قضايايي دربارة حد توابع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915459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0149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000" b="0">
                <a:cs typeface="Nazanin" pitchFamily="2" charset="-78"/>
              </a:rPr>
              <a:t> محاسبة                    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000" b="0">
                <a:cs typeface="Nazanin" pitchFamily="2" charset="-78"/>
              </a:rPr>
              <a:t>می توان ثابت کرد اگر                آنگاه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000" b="0">
                <a:cs typeface="Nazanin" pitchFamily="2" charset="-78"/>
              </a:rPr>
              <a:t> چون                                       پس بنا بر قضية فشار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1800" b="0">
                <a:cs typeface="Nazanin" pitchFamily="2" charset="-78"/>
              </a:rPr>
              <a:t> </a:t>
            </a:r>
          </a:p>
        </p:txBody>
      </p:sp>
      <p:sp>
        <p:nvSpPr>
          <p:cNvPr id="915460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915466" name="Object 10"/>
          <p:cNvGraphicFramePr>
            <a:graphicFrameLocks noChangeAspect="1"/>
          </p:cNvGraphicFramePr>
          <p:nvPr/>
        </p:nvGraphicFramePr>
        <p:xfrm>
          <a:off x="6307138" y="1985963"/>
          <a:ext cx="11318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496" name="Equation" r:id="rId3" imgW="1143000" imgH="685800" progId="Equation.3">
                  <p:embed/>
                </p:oleObj>
              </mc:Choice>
              <mc:Fallback>
                <p:oleObj name="Equation" r:id="rId3" imgW="1143000" imgH="6858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138" y="1985963"/>
                        <a:ext cx="11318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5467" name="Object 11"/>
          <p:cNvGraphicFramePr>
            <a:graphicFrameLocks noChangeAspect="1"/>
          </p:cNvGraphicFramePr>
          <p:nvPr/>
        </p:nvGraphicFramePr>
        <p:xfrm>
          <a:off x="4262438" y="5229225"/>
          <a:ext cx="16224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497" name="Equation" r:id="rId5" imgW="1638000" imgH="685800" progId="Equation.3">
                  <p:embed/>
                </p:oleObj>
              </mc:Choice>
              <mc:Fallback>
                <p:oleObj name="Equation" r:id="rId5" imgW="1638000" imgH="6858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438" y="5229225"/>
                        <a:ext cx="16224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5468" name="Object 12"/>
          <p:cNvGraphicFramePr>
            <a:graphicFrameLocks noChangeAspect="1"/>
          </p:cNvGraphicFramePr>
          <p:nvPr/>
        </p:nvGraphicFramePr>
        <p:xfrm>
          <a:off x="4643438" y="2781300"/>
          <a:ext cx="13589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498" name="Equation" r:id="rId7" imgW="1371600" imgH="495000" progId="Equation.3">
                  <p:embed/>
                </p:oleObj>
              </mc:Choice>
              <mc:Fallback>
                <p:oleObj name="Equation" r:id="rId7" imgW="1371600" imgH="4950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781300"/>
                        <a:ext cx="13589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5469" name="Object 13"/>
          <p:cNvGraphicFramePr>
            <a:graphicFrameLocks noChangeAspect="1"/>
          </p:cNvGraphicFramePr>
          <p:nvPr/>
        </p:nvGraphicFramePr>
        <p:xfrm>
          <a:off x="4037013" y="3429000"/>
          <a:ext cx="21399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499" name="Equation" r:id="rId9" imgW="2158920" imgH="495000" progId="Equation.3">
                  <p:embed/>
                </p:oleObj>
              </mc:Choice>
              <mc:Fallback>
                <p:oleObj name="Equation" r:id="rId9" imgW="2158920" imgH="4950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013" y="3429000"/>
                        <a:ext cx="213995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5470" name="Object 14"/>
          <p:cNvGraphicFramePr>
            <a:graphicFrameLocks noChangeAspect="1"/>
          </p:cNvGraphicFramePr>
          <p:nvPr/>
        </p:nvGraphicFramePr>
        <p:xfrm>
          <a:off x="4356100" y="4365625"/>
          <a:ext cx="34988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500" name="Equation" r:id="rId11" imgW="3530520" imgH="660240" progId="Equation.3">
                  <p:embed/>
                </p:oleObj>
              </mc:Choice>
              <mc:Fallback>
                <p:oleObj name="Equation" r:id="rId11" imgW="3530520" imgH="6602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365625"/>
                        <a:ext cx="349885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قضايايي دربارة حد توابع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917507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29733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000" b="0">
                <a:cs typeface="Nazanin" pitchFamily="2" charset="-78"/>
              </a:rPr>
              <a:t> </a:t>
            </a:r>
            <a:r>
              <a:rPr lang="ar-SA" sz="3000" b="0">
                <a:cs typeface="Nazanin" pitchFamily="2" charset="-78"/>
              </a:rPr>
              <a:t>اگر تابع </a:t>
            </a:r>
            <a:r>
              <a:rPr lang="fa-IR" sz="3000" b="0">
                <a:cs typeface="Nazanin" pitchFamily="2" charset="-78"/>
              </a:rPr>
              <a:t>    </a:t>
            </a:r>
            <a:r>
              <a:rPr lang="ar-SA" sz="3000" b="0">
                <a:cs typeface="Nazanin" pitchFamily="2" charset="-78"/>
              </a:rPr>
              <a:t>در يك همسايگي م</a:t>
            </a:r>
            <a:r>
              <a:rPr lang="fa-IR" sz="3000" b="0">
                <a:cs typeface="Nazanin" pitchFamily="2" charset="-78"/>
              </a:rPr>
              <a:t>ح</a:t>
            </a:r>
            <a:r>
              <a:rPr lang="ar-SA" sz="3000" b="0">
                <a:cs typeface="Nazanin" pitchFamily="2" charset="-78"/>
              </a:rPr>
              <a:t>ذوف</a:t>
            </a:r>
            <a:r>
              <a:rPr lang="fa-IR" sz="3000" b="0">
                <a:cs typeface="Nazanin" pitchFamily="2" charset="-78"/>
              </a:rPr>
              <a:t>    </a:t>
            </a:r>
            <a:r>
              <a:rPr lang="ar-SA" sz="3000" b="0">
                <a:cs typeface="Nazanin" pitchFamily="2" charset="-78"/>
              </a:rPr>
              <a:t>كراندار </a:t>
            </a:r>
            <a:r>
              <a:rPr lang="fa-IR" sz="3000" b="0">
                <a:cs typeface="Nazanin" pitchFamily="2" charset="-78"/>
              </a:rPr>
              <a:t>باشد و   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000" b="0">
                <a:cs typeface="Nazanin" pitchFamily="2" charset="-78"/>
              </a:rPr>
              <a:t>                       آنگاه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000" b="0">
              <a:cs typeface="Nazanin" pitchFamily="2" charset="-78"/>
            </a:endParaRPr>
          </a:p>
        </p:txBody>
      </p:sp>
      <p:sp>
        <p:nvSpPr>
          <p:cNvPr id="917508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تمرين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917509" name="Object 5"/>
          <p:cNvGraphicFramePr>
            <a:graphicFrameLocks noChangeAspect="1"/>
          </p:cNvGraphicFramePr>
          <p:nvPr/>
        </p:nvGraphicFramePr>
        <p:xfrm>
          <a:off x="6588125" y="2736850"/>
          <a:ext cx="187483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533" name="Equation" r:id="rId3" imgW="1892160" imgH="660240" progId="Equation.3">
                  <p:embed/>
                </p:oleObj>
              </mc:Choice>
              <mc:Fallback>
                <p:oleObj name="Equation" r:id="rId3" imgW="1892160" imgH="660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2736850"/>
                        <a:ext cx="1874838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7510" name="Object 6"/>
          <p:cNvGraphicFramePr>
            <a:graphicFrameLocks noChangeAspect="1"/>
          </p:cNvGraphicFramePr>
          <p:nvPr/>
        </p:nvGraphicFramePr>
        <p:xfrm>
          <a:off x="3927475" y="3429000"/>
          <a:ext cx="2590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534" name="Equation" r:id="rId5" imgW="2616120" imgH="660240" progId="Equation.3">
                  <p:embed/>
                </p:oleObj>
              </mc:Choice>
              <mc:Fallback>
                <p:oleObj name="Equation" r:id="rId5" imgW="2616120" imgH="6602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7475" y="3429000"/>
                        <a:ext cx="25908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7511" name="Object 7"/>
          <p:cNvGraphicFramePr>
            <a:graphicFrameLocks noChangeAspect="1"/>
          </p:cNvGraphicFramePr>
          <p:nvPr/>
        </p:nvGraphicFramePr>
        <p:xfrm>
          <a:off x="7235825" y="2060575"/>
          <a:ext cx="3032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535" name="Equation" r:id="rId7" imgW="304560" imgH="419040" progId="Equation.3">
                  <p:embed/>
                </p:oleObj>
              </mc:Choice>
              <mc:Fallback>
                <p:oleObj name="Equation" r:id="rId7" imgW="304560" imgH="419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2060575"/>
                        <a:ext cx="303213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7512" name="Object 8"/>
          <p:cNvGraphicFramePr>
            <a:graphicFrameLocks noChangeAspect="1"/>
          </p:cNvGraphicFramePr>
          <p:nvPr/>
        </p:nvGraphicFramePr>
        <p:xfrm>
          <a:off x="3924300" y="2133600"/>
          <a:ext cx="239713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536" name="Equation" r:id="rId9" imgW="241200" imgH="241200" progId="Equation.3">
                  <p:embed/>
                </p:oleObj>
              </mc:Choice>
              <mc:Fallback>
                <p:oleObj name="Equation" r:id="rId9" imgW="241200" imgH="241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133600"/>
                        <a:ext cx="239713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قضايايي دربارة حد توابع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918531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36591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000" b="0">
                <a:cs typeface="Nazanin" pitchFamily="2" charset="-78"/>
              </a:rPr>
              <a:t> </a:t>
            </a:r>
            <a:r>
              <a:rPr lang="ar-SA" sz="3000" b="0">
                <a:cs typeface="Nazanin" pitchFamily="2" charset="-78"/>
              </a:rPr>
              <a:t>براي محاس</a:t>
            </a:r>
            <a:r>
              <a:rPr lang="fa-IR" sz="3000" b="0">
                <a:cs typeface="Nazanin" pitchFamily="2" charset="-78"/>
              </a:rPr>
              <a:t>بة                           </a:t>
            </a:r>
            <a:r>
              <a:rPr lang="ar-SA" sz="3000" b="0">
                <a:cs typeface="Nazanin" pitchFamily="2" charset="-78"/>
              </a:rPr>
              <a:t> ملاحظه </a:t>
            </a:r>
            <a:r>
              <a:rPr lang="fa-IR" sz="3000" b="0">
                <a:cs typeface="Nazanin" pitchFamily="2" charset="-78"/>
              </a:rPr>
              <a:t>می </a:t>
            </a:r>
            <a:r>
              <a:rPr lang="ar-SA" sz="3000" b="0">
                <a:cs typeface="Nazanin" pitchFamily="2" charset="-78"/>
              </a:rPr>
              <a:t>كني</a:t>
            </a:r>
            <a:r>
              <a:rPr lang="fa-IR" sz="3000" b="0">
                <a:cs typeface="Nazanin" pitchFamily="2" charset="-78"/>
              </a:rPr>
              <a:t>م</a:t>
            </a:r>
            <a:r>
              <a:rPr lang="ar-SA" sz="3000" b="0">
                <a:cs typeface="Nazanin" pitchFamily="2" charset="-78"/>
              </a:rPr>
              <a:t> كه </a:t>
            </a: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000" b="0">
                <a:cs typeface="Nazanin" pitchFamily="2" charset="-78"/>
              </a:rPr>
              <a:t>               و کسينوس تابعی کراندار است </a:t>
            </a:r>
            <a:r>
              <a:rPr lang="ar-SA" sz="3000" b="0">
                <a:cs typeface="Nazanin" pitchFamily="2" charset="-78"/>
              </a:rPr>
              <a:t>پس طبق </a:t>
            </a:r>
            <a:r>
              <a:rPr lang="fa-IR" sz="3000" b="0">
                <a:cs typeface="Nazanin" pitchFamily="2" charset="-78"/>
              </a:rPr>
              <a:t>قضية فوق </a:t>
            </a:r>
            <a:r>
              <a:rPr lang="ar-SA" sz="3000" b="0">
                <a:cs typeface="Nazanin" pitchFamily="2" charset="-78"/>
              </a:rPr>
              <a:t>داريم </a:t>
            </a: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000" b="0">
              <a:cs typeface="Nazanin" pitchFamily="2" charset="-78"/>
            </a:endParaRPr>
          </a:p>
        </p:txBody>
      </p:sp>
      <p:sp>
        <p:nvSpPr>
          <p:cNvPr id="918532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تمرين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918534" name="Object 6"/>
          <p:cNvGraphicFramePr>
            <a:graphicFrameLocks noChangeAspect="1"/>
          </p:cNvGraphicFramePr>
          <p:nvPr/>
        </p:nvGraphicFramePr>
        <p:xfrm>
          <a:off x="4687888" y="1987550"/>
          <a:ext cx="21272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552" name="Equation" r:id="rId3" imgW="2145960" imgH="685800" progId="Equation.3">
                  <p:embed/>
                </p:oleObj>
              </mc:Choice>
              <mc:Fallback>
                <p:oleObj name="Equation" r:id="rId3" imgW="2145960" imgH="685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888" y="1987550"/>
                        <a:ext cx="21272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8535" name="Object 7"/>
          <p:cNvGraphicFramePr>
            <a:graphicFrameLocks noChangeAspect="1"/>
          </p:cNvGraphicFramePr>
          <p:nvPr/>
        </p:nvGraphicFramePr>
        <p:xfrm>
          <a:off x="7092950" y="2708275"/>
          <a:ext cx="1384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553" name="Equation" r:id="rId5" imgW="1396800" imgH="660240" progId="Equation.3">
                  <p:embed/>
                </p:oleObj>
              </mc:Choice>
              <mc:Fallback>
                <p:oleObj name="Equation" r:id="rId5" imgW="1396800" imgH="6602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2708275"/>
                        <a:ext cx="13843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8536" name="Object 8"/>
          <p:cNvGraphicFramePr>
            <a:graphicFrameLocks noChangeAspect="1"/>
          </p:cNvGraphicFramePr>
          <p:nvPr/>
        </p:nvGraphicFramePr>
        <p:xfrm>
          <a:off x="4211638" y="4005263"/>
          <a:ext cx="21272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554" name="Equation" r:id="rId7" imgW="2145960" imgH="685800" progId="Equation.3">
                  <p:embed/>
                </p:oleObj>
              </mc:Choice>
              <mc:Fallback>
                <p:oleObj name="Equation" r:id="rId7" imgW="2145960" imgH="685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4005263"/>
                        <a:ext cx="21272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حدود يک طرفه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919555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1228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 dirty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000" b="0" dirty="0">
                <a:cs typeface="Nazanin" pitchFamily="2" charset="-78"/>
              </a:rPr>
              <a:t> </a:t>
            </a:r>
            <a:r>
              <a:rPr lang="ar-SA" sz="3000" b="0" dirty="0">
                <a:cs typeface="Nazanin" pitchFamily="2" charset="-78"/>
              </a:rPr>
              <a:t>فرض كنيم</a:t>
            </a:r>
            <a:r>
              <a:rPr lang="fa-IR" sz="3000" b="0" dirty="0">
                <a:cs typeface="Nazanin" pitchFamily="2" charset="-78"/>
              </a:rPr>
              <a:t>   </a:t>
            </a:r>
            <a:r>
              <a:rPr lang="ar-SA" sz="3000" b="0" dirty="0">
                <a:cs typeface="Nazanin" pitchFamily="2" charset="-78"/>
              </a:rPr>
              <a:t> روي</a:t>
            </a:r>
            <a:r>
              <a:rPr lang="fa-IR" sz="3000" b="0" dirty="0">
                <a:cs typeface="Nazanin" pitchFamily="2" charset="-78"/>
              </a:rPr>
              <a:t>          </a:t>
            </a:r>
            <a:r>
              <a:rPr lang="ar-SA" sz="3000" b="0" dirty="0">
                <a:cs typeface="Nazanin" pitchFamily="2" charset="-78"/>
              </a:rPr>
              <a:t> تعريف شده باشد اگر براي هر </a:t>
            </a:r>
            <a:r>
              <a:rPr lang="en-US" sz="3000" b="0" dirty="0">
                <a:cs typeface="Nazanin" pitchFamily="2" charset="-78"/>
              </a:rPr>
              <a:t>  </a:t>
            </a:r>
            <a:r>
              <a:rPr lang="fa-IR" sz="3000" b="0" dirty="0">
                <a:cs typeface="Nazanin" pitchFamily="2" charset="-78"/>
              </a:rPr>
              <a:t>  </a:t>
            </a:r>
            <a:r>
              <a:rPr lang="en-US" sz="3000" b="0" dirty="0">
                <a:cs typeface="Nazanin" pitchFamily="2" charset="-78"/>
              </a:rPr>
              <a:t> </a:t>
            </a:r>
            <a:r>
              <a:rPr lang="fa-IR" sz="3000" b="0" dirty="0">
                <a:cs typeface="Nazanin" pitchFamily="2" charset="-78"/>
              </a:rPr>
              <a:t>        </a:t>
            </a:r>
            <a:r>
              <a:rPr lang="ar-SA" sz="3000" b="0" dirty="0">
                <a:cs typeface="Nazanin" pitchFamily="2" charset="-78"/>
              </a:rPr>
              <a:t>عدد</a:t>
            </a:r>
            <a:r>
              <a:rPr lang="fa-IR" sz="3000" b="0" dirty="0">
                <a:cs typeface="Nazanin" pitchFamily="2" charset="-78"/>
              </a:rPr>
              <a:t> مثبتی </a:t>
            </a:r>
            <a:r>
              <a:rPr lang="ar-SA" sz="3000" b="0" dirty="0">
                <a:cs typeface="Nazanin" pitchFamily="2" charset="-78"/>
              </a:rPr>
              <a:t>مانند </a:t>
            </a:r>
            <a:r>
              <a:rPr lang="fa-IR" sz="3000" b="0" dirty="0">
                <a:cs typeface="Nazanin" pitchFamily="2" charset="-78"/>
              </a:rPr>
              <a:t>   </a:t>
            </a:r>
            <a:r>
              <a:rPr lang="ar-SA" sz="3000" b="0" dirty="0">
                <a:cs typeface="Nazanin" pitchFamily="2" charset="-78"/>
              </a:rPr>
              <a:t>وجود داشته باشد به طوري كه :</a:t>
            </a:r>
            <a:endParaRPr lang="fa-IR" sz="3000" b="0" dirty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000" b="0" dirty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000" b="0" dirty="0">
                <a:cs typeface="Nazanin" pitchFamily="2" charset="-78"/>
              </a:rPr>
              <a:t> آنگاه</a:t>
            </a:r>
            <a:r>
              <a:rPr lang="fa-IR" sz="3000" b="0" dirty="0">
                <a:cs typeface="Nazanin" pitchFamily="2" charset="-78"/>
              </a:rPr>
              <a:t>   </a:t>
            </a:r>
            <a:r>
              <a:rPr lang="ar-SA" sz="3000" b="0" dirty="0">
                <a:cs typeface="Nazanin" pitchFamily="2" charset="-78"/>
              </a:rPr>
              <a:t> را حد راست</a:t>
            </a:r>
            <a:r>
              <a:rPr lang="fa-IR" sz="3000" b="0" dirty="0">
                <a:cs typeface="Nazanin" pitchFamily="2" charset="-78"/>
              </a:rPr>
              <a:t> تابع</a:t>
            </a:r>
            <a:r>
              <a:rPr lang="ar-SA" sz="3000" b="0" dirty="0">
                <a:cs typeface="Nazanin" pitchFamily="2" charset="-78"/>
              </a:rPr>
              <a:t> </a:t>
            </a:r>
            <a:r>
              <a:rPr lang="fa-IR" sz="3000" b="0" dirty="0">
                <a:cs typeface="Nazanin" pitchFamily="2" charset="-78"/>
              </a:rPr>
              <a:t>    </a:t>
            </a:r>
            <a:r>
              <a:rPr lang="ar-SA" sz="3000" b="0" dirty="0">
                <a:cs typeface="Nazanin" pitchFamily="2" charset="-78"/>
              </a:rPr>
              <a:t>در نقط</a:t>
            </a:r>
            <a:r>
              <a:rPr lang="fa-IR" sz="3000" b="0" dirty="0">
                <a:cs typeface="Nazanin" pitchFamily="2" charset="-78"/>
              </a:rPr>
              <a:t>ة         </a:t>
            </a:r>
            <a:r>
              <a:rPr lang="ar-SA" sz="3000" b="0" dirty="0">
                <a:cs typeface="Nazanin" pitchFamily="2" charset="-78"/>
              </a:rPr>
              <a:t> مي ناميم و</a:t>
            </a:r>
            <a:r>
              <a:rPr lang="fa-IR" sz="3000" b="0" dirty="0">
                <a:cs typeface="Nazanin" pitchFamily="2" charset="-78"/>
              </a:rPr>
              <a:t>       </a:t>
            </a:r>
            <a:r>
              <a:rPr lang="ar-SA" sz="3000" b="0" dirty="0">
                <a:cs typeface="Nazanin" pitchFamily="2" charset="-78"/>
              </a:rPr>
              <a:t> مي نويسيم : </a:t>
            </a:r>
            <a:endParaRPr lang="fa-IR" sz="3000" b="0" dirty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000" b="0" dirty="0">
              <a:cs typeface="Nazanin" pitchFamily="2" charset="-78"/>
            </a:endParaRPr>
          </a:p>
        </p:txBody>
      </p:sp>
      <p:sp>
        <p:nvSpPr>
          <p:cNvPr id="919556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919557" name="Object 5"/>
          <p:cNvGraphicFramePr>
            <a:graphicFrameLocks noChangeAspect="1"/>
          </p:cNvGraphicFramePr>
          <p:nvPr/>
        </p:nvGraphicFramePr>
        <p:xfrm>
          <a:off x="6877050" y="2060575"/>
          <a:ext cx="3032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611" name="Equation" r:id="rId3" imgW="304560" imgH="419040" progId="Equation.3">
                  <p:embed/>
                </p:oleObj>
              </mc:Choice>
              <mc:Fallback>
                <p:oleObj name="Equation" r:id="rId3" imgW="30456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2060575"/>
                        <a:ext cx="303213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9558" name="Object 6"/>
          <p:cNvGraphicFramePr>
            <a:graphicFrameLocks noChangeAspect="1"/>
          </p:cNvGraphicFramePr>
          <p:nvPr/>
        </p:nvGraphicFramePr>
        <p:xfrm>
          <a:off x="5392738" y="2076450"/>
          <a:ext cx="9096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612" name="Equation" r:id="rId5" imgW="914400" imgH="431640" progId="Equation.3">
                  <p:embed/>
                </p:oleObj>
              </mc:Choice>
              <mc:Fallback>
                <p:oleObj name="Equation" r:id="rId5" imgW="91440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38" y="2076450"/>
                        <a:ext cx="90963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95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650986"/>
              </p:ext>
            </p:extLst>
          </p:nvPr>
        </p:nvGraphicFramePr>
        <p:xfrm>
          <a:off x="7028656" y="2835461"/>
          <a:ext cx="796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613" name="Equation" r:id="rId7" imgW="799920" imgH="330120" progId="Equation.3">
                  <p:embed/>
                </p:oleObj>
              </mc:Choice>
              <mc:Fallback>
                <p:oleObj name="Equation" r:id="rId7" imgW="799920" imgH="3301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8656" y="2835461"/>
                        <a:ext cx="796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95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121162"/>
              </p:ext>
            </p:extLst>
          </p:nvPr>
        </p:nvGraphicFramePr>
        <p:xfrm>
          <a:off x="4572000" y="2824957"/>
          <a:ext cx="254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614" name="Equation" r:id="rId9" imgW="253800" imgH="330120" progId="Equation.3">
                  <p:embed/>
                </p:oleObj>
              </mc:Choice>
              <mc:Fallback>
                <p:oleObj name="Equation" r:id="rId9" imgW="253800" imgH="3301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824957"/>
                        <a:ext cx="254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95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737683"/>
              </p:ext>
            </p:extLst>
          </p:nvPr>
        </p:nvGraphicFramePr>
        <p:xfrm>
          <a:off x="2384425" y="3441700"/>
          <a:ext cx="43751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615" name="Equation" r:id="rId11" imgW="4368600" imgH="431640" progId="Equation.3">
                  <p:embed/>
                </p:oleObj>
              </mc:Choice>
              <mc:Fallback>
                <p:oleObj name="Equation" r:id="rId11" imgW="436860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425" y="3441700"/>
                        <a:ext cx="4375150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956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781993"/>
              </p:ext>
            </p:extLst>
          </p:nvPr>
        </p:nvGraphicFramePr>
        <p:xfrm>
          <a:off x="7595836" y="4983163"/>
          <a:ext cx="26511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616" name="Equation" r:id="rId13" imgW="266400" imgH="317160" progId="Equation.3">
                  <p:embed/>
                </p:oleObj>
              </mc:Choice>
              <mc:Fallback>
                <p:oleObj name="Equation" r:id="rId13" imgW="266400" imgH="3171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5836" y="4983163"/>
                        <a:ext cx="265113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956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311815"/>
              </p:ext>
            </p:extLst>
          </p:nvPr>
        </p:nvGraphicFramePr>
        <p:xfrm>
          <a:off x="5392738" y="4983162"/>
          <a:ext cx="3032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617" name="Equation" r:id="rId15" imgW="304560" imgH="419040" progId="Equation.3">
                  <p:embed/>
                </p:oleObj>
              </mc:Choice>
              <mc:Fallback>
                <p:oleObj name="Equation" r:id="rId15" imgW="304560" imgH="419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38" y="4983162"/>
                        <a:ext cx="303213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956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163144"/>
              </p:ext>
            </p:extLst>
          </p:nvPr>
        </p:nvGraphicFramePr>
        <p:xfrm>
          <a:off x="3347244" y="5098102"/>
          <a:ext cx="80803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618" name="Equation" r:id="rId17" imgW="812520" imgH="241200" progId="Equation.3">
                  <p:embed/>
                </p:oleObj>
              </mc:Choice>
              <mc:Fallback>
                <p:oleObj name="Equation" r:id="rId17" imgW="812520" imgH="2412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244" y="5098102"/>
                        <a:ext cx="808038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956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808920"/>
              </p:ext>
            </p:extLst>
          </p:nvPr>
        </p:nvGraphicFramePr>
        <p:xfrm>
          <a:off x="4791715" y="5624637"/>
          <a:ext cx="2122488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619" name="Equation" r:id="rId19" imgW="2120760" imgH="685800" progId="Equation.3">
                  <p:embed/>
                </p:oleObj>
              </mc:Choice>
              <mc:Fallback>
                <p:oleObj name="Equation" r:id="rId19" imgW="2120760" imgH="6858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715" y="5624637"/>
                        <a:ext cx="2122488" cy="69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حدود يک طرفه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927747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1228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000" b="0">
                <a:cs typeface="Nazanin" pitchFamily="2" charset="-78"/>
              </a:rPr>
              <a:t> </a:t>
            </a:r>
            <a:r>
              <a:rPr lang="ar-SA" sz="3000" b="0">
                <a:cs typeface="Nazanin" pitchFamily="2" charset="-78"/>
              </a:rPr>
              <a:t>فرض كنيم</a:t>
            </a:r>
            <a:r>
              <a:rPr lang="fa-IR" sz="3000" b="0">
                <a:cs typeface="Nazanin" pitchFamily="2" charset="-78"/>
              </a:rPr>
              <a:t>   </a:t>
            </a:r>
            <a:r>
              <a:rPr lang="ar-SA" sz="3000" b="0">
                <a:cs typeface="Nazanin" pitchFamily="2" charset="-78"/>
              </a:rPr>
              <a:t> روي</a:t>
            </a:r>
            <a:r>
              <a:rPr lang="fa-IR" sz="3000" b="0">
                <a:cs typeface="Nazanin" pitchFamily="2" charset="-78"/>
              </a:rPr>
              <a:t>          </a:t>
            </a:r>
            <a:r>
              <a:rPr lang="ar-SA" sz="3000" b="0">
                <a:cs typeface="Nazanin" pitchFamily="2" charset="-78"/>
              </a:rPr>
              <a:t> تعريف شده باشد اگر براي هر </a:t>
            </a:r>
            <a:r>
              <a:rPr lang="en-US" sz="3000" b="0">
                <a:cs typeface="Nazanin" pitchFamily="2" charset="-78"/>
              </a:rPr>
              <a:t>  </a:t>
            </a:r>
            <a:r>
              <a:rPr lang="fa-IR" sz="3000" b="0">
                <a:cs typeface="Nazanin" pitchFamily="2" charset="-78"/>
              </a:rPr>
              <a:t>  </a:t>
            </a:r>
            <a:r>
              <a:rPr lang="en-US" sz="3000" b="0">
                <a:cs typeface="Nazanin" pitchFamily="2" charset="-78"/>
              </a:rPr>
              <a:t> </a:t>
            </a:r>
            <a:r>
              <a:rPr lang="fa-IR" sz="3000" b="0">
                <a:cs typeface="Nazanin" pitchFamily="2" charset="-78"/>
              </a:rPr>
              <a:t>        </a:t>
            </a:r>
            <a:r>
              <a:rPr lang="ar-SA" sz="3000" b="0">
                <a:cs typeface="Nazanin" pitchFamily="2" charset="-78"/>
              </a:rPr>
              <a:t>عدد</a:t>
            </a:r>
            <a:r>
              <a:rPr lang="fa-IR" sz="3000" b="0">
                <a:cs typeface="Nazanin" pitchFamily="2" charset="-78"/>
              </a:rPr>
              <a:t> مثبتی </a:t>
            </a:r>
            <a:r>
              <a:rPr lang="ar-SA" sz="3000" b="0">
                <a:cs typeface="Nazanin" pitchFamily="2" charset="-78"/>
              </a:rPr>
              <a:t>مانند </a:t>
            </a:r>
            <a:r>
              <a:rPr lang="fa-IR" sz="3000" b="0">
                <a:cs typeface="Nazanin" pitchFamily="2" charset="-78"/>
              </a:rPr>
              <a:t>   </a:t>
            </a:r>
            <a:r>
              <a:rPr lang="ar-SA" sz="3000" b="0">
                <a:cs typeface="Nazanin" pitchFamily="2" charset="-78"/>
              </a:rPr>
              <a:t>وجود داشته باشد به طوري كه :</a:t>
            </a: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000" b="0">
                <a:cs typeface="Nazanin" pitchFamily="2" charset="-78"/>
              </a:rPr>
              <a:t> آنگاه</a:t>
            </a:r>
            <a:r>
              <a:rPr lang="fa-IR" sz="3000" b="0">
                <a:cs typeface="Nazanin" pitchFamily="2" charset="-78"/>
              </a:rPr>
              <a:t>   </a:t>
            </a:r>
            <a:r>
              <a:rPr lang="ar-SA" sz="3000" b="0">
                <a:cs typeface="Nazanin" pitchFamily="2" charset="-78"/>
              </a:rPr>
              <a:t> را حد </a:t>
            </a:r>
            <a:r>
              <a:rPr lang="fa-IR" sz="3000" b="0">
                <a:cs typeface="Nazanin" pitchFamily="2" charset="-78"/>
              </a:rPr>
              <a:t>چپ تابع</a:t>
            </a:r>
            <a:r>
              <a:rPr lang="ar-SA" sz="3000" b="0">
                <a:cs typeface="Nazanin" pitchFamily="2" charset="-78"/>
              </a:rPr>
              <a:t> </a:t>
            </a:r>
            <a:r>
              <a:rPr lang="fa-IR" sz="3000" b="0">
                <a:cs typeface="Nazanin" pitchFamily="2" charset="-78"/>
              </a:rPr>
              <a:t>    </a:t>
            </a:r>
            <a:r>
              <a:rPr lang="ar-SA" sz="3000" b="0">
                <a:cs typeface="Nazanin" pitchFamily="2" charset="-78"/>
              </a:rPr>
              <a:t>در نقط</a:t>
            </a:r>
            <a:r>
              <a:rPr lang="fa-IR" sz="3000" b="0">
                <a:cs typeface="Nazanin" pitchFamily="2" charset="-78"/>
              </a:rPr>
              <a:t>ة         </a:t>
            </a:r>
            <a:r>
              <a:rPr lang="ar-SA" sz="3000" b="0">
                <a:cs typeface="Nazanin" pitchFamily="2" charset="-78"/>
              </a:rPr>
              <a:t> مي ناميم و</a:t>
            </a:r>
            <a:r>
              <a:rPr lang="fa-IR" sz="3000" b="0">
                <a:cs typeface="Nazanin" pitchFamily="2" charset="-78"/>
              </a:rPr>
              <a:t>       </a:t>
            </a:r>
            <a:r>
              <a:rPr lang="ar-SA" sz="3000" b="0">
                <a:cs typeface="Nazanin" pitchFamily="2" charset="-78"/>
              </a:rPr>
              <a:t> مي نويسيم : </a:t>
            </a: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000" b="0">
              <a:cs typeface="Nazanin" pitchFamily="2" charset="-78"/>
            </a:endParaRPr>
          </a:p>
        </p:txBody>
      </p:sp>
      <p:sp>
        <p:nvSpPr>
          <p:cNvPr id="927748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927749" name="Object 5"/>
          <p:cNvGraphicFramePr>
            <a:graphicFrameLocks noChangeAspect="1"/>
          </p:cNvGraphicFramePr>
          <p:nvPr/>
        </p:nvGraphicFramePr>
        <p:xfrm>
          <a:off x="6877050" y="2060575"/>
          <a:ext cx="3032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03" name="Equation" r:id="rId3" imgW="304560" imgH="419040" progId="Equation.3">
                  <p:embed/>
                </p:oleObj>
              </mc:Choice>
              <mc:Fallback>
                <p:oleObj name="Equation" r:id="rId3" imgW="30456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2060575"/>
                        <a:ext cx="303213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50" name="Object 6"/>
          <p:cNvGraphicFramePr>
            <a:graphicFrameLocks noChangeAspect="1"/>
          </p:cNvGraphicFramePr>
          <p:nvPr/>
        </p:nvGraphicFramePr>
        <p:xfrm>
          <a:off x="5392738" y="2076450"/>
          <a:ext cx="9096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04" name="Equation" r:id="rId5" imgW="914400" imgH="431640" progId="Equation.3">
                  <p:embed/>
                </p:oleObj>
              </mc:Choice>
              <mc:Fallback>
                <p:oleObj name="Equation" r:id="rId5" imgW="91440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38" y="2076450"/>
                        <a:ext cx="90963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51" name="Object 7"/>
          <p:cNvGraphicFramePr>
            <a:graphicFrameLocks noChangeAspect="1"/>
          </p:cNvGraphicFramePr>
          <p:nvPr/>
        </p:nvGraphicFramePr>
        <p:xfrm>
          <a:off x="7812088" y="2738438"/>
          <a:ext cx="796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05" name="Equation" r:id="rId7" imgW="799920" imgH="330120" progId="Equation.3">
                  <p:embed/>
                </p:oleObj>
              </mc:Choice>
              <mc:Fallback>
                <p:oleObj name="Equation" r:id="rId7" imgW="799920" imgH="3301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2738438"/>
                        <a:ext cx="796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52" name="Object 8"/>
          <p:cNvGraphicFramePr>
            <a:graphicFrameLocks noChangeAspect="1"/>
          </p:cNvGraphicFramePr>
          <p:nvPr/>
        </p:nvGraphicFramePr>
        <p:xfrm>
          <a:off x="5435600" y="2781300"/>
          <a:ext cx="254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06" name="Equation" r:id="rId9" imgW="253800" imgH="330120" progId="Equation.3">
                  <p:embed/>
                </p:oleObj>
              </mc:Choice>
              <mc:Fallback>
                <p:oleObj name="Equation" r:id="rId9" imgW="253800" imgH="3301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781300"/>
                        <a:ext cx="254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53" name="Object 9"/>
          <p:cNvGraphicFramePr>
            <a:graphicFrameLocks noChangeAspect="1"/>
          </p:cNvGraphicFramePr>
          <p:nvPr/>
        </p:nvGraphicFramePr>
        <p:xfrm>
          <a:off x="3027363" y="3500438"/>
          <a:ext cx="46545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07" name="Equation" r:id="rId11" imgW="4647960" imgH="431640" progId="Equation.3">
                  <p:embed/>
                </p:oleObj>
              </mc:Choice>
              <mc:Fallback>
                <p:oleObj name="Equation" r:id="rId11" imgW="464796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3500438"/>
                        <a:ext cx="4654550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54" name="Object 10"/>
          <p:cNvGraphicFramePr>
            <a:graphicFrameLocks noChangeAspect="1"/>
          </p:cNvGraphicFramePr>
          <p:nvPr/>
        </p:nvGraphicFramePr>
        <p:xfrm>
          <a:off x="7648575" y="4322763"/>
          <a:ext cx="26511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08" name="Equation" r:id="rId13" imgW="266400" imgH="317160" progId="Equation.3">
                  <p:embed/>
                </p:oleObj>
              </mc:Choice>
              <mc:Fallback>
                <p:oleObj name="Equation" r:id="rId13" imgW="266400" imgH="3171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4322763"/>
                        <a:ext cx="265113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55" name="Object 11"/>
          <p:cNvGraphicFramePr>
            <a:graphicFrameLocks noChangeAspect="1"/>
          </p:cNvGraphicFramePr>
          <p:nvPr/>
        </p:nvGraphicFramePr>
        <p:xfrm>
          <a:off x="5492750" y="4292600"/>
          <a:ext cx="3032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09" name="Equation" r:id="rId15" imgW="304560" imgH="419040" progId="Equation.3">
                  <p:embed/>
                </p:oleObj>
              </mc:Choice>
              <mc:Fallback>
                <p:oleObj name="Equation" r:id="rId15" imgW="304560" imgH="419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0" y="4292600"/>
                        <a:ext cx="303213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56" name="Object 12"/>
          <p:cNvGraphicFramePr>
            <a:graphicFrameLocks noChangeAspect="1"/>
          </p:cNvGraphicFramePr>
          <p:nvPr/>
        </p:nvGraphicFramePr>
        <p:xfrm>
          <a:off x="3619500" y="4365625"/>
          <a:ext cx="80803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10" name="Equation" r:id="rId16" imgW="812520" imgH="241200" progId="Equation.3">
                  <p:embed/>
                </p:oleObj>
              </mc:Choice>
              <mc:Fallback>
                <p:oleObj name="Equation" r:id="rId16" imgW="812520" imgH="2412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4365625"/>
                        <a:ext cx="808038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57" name="Object 13"/>
          <p:cNvGraphicFramePr>
            <a:graphicFrameLocks noChangeAspect="1"/>
          </p:cNvGraphicFramePr>
          <p:nvPr/>
        </p:nvGraphicFramePr>
        <p:xfrm>
          <a:off x="4146550" y="5300663"/>
          <a:ext cx="2109788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11" name="Equation" r:id="rId18" imgW="2108160" imgH="685800" progId="Equation.3">
                  <p:embed/>
                </p:oleObj>
              </mc:Choice>
              <mc:Fallback>
                <p:oleObj name="Equation" r:id="rId18" imgW="2108160" imgH="6858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0" y="5300663"/>
                        <a:ext cx="2109788" cy="69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9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21955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000" b="0">
                <a:cs typeface="Nazanin" pitchFamily="2" charset="-78"/>
              </a:rPr>
              <a:t> علامت             نمايش                         است .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000" b="0">
                <a:cs typeface="Nazanin" pitchFamily="2" charset="-78"/>
              </a:rPr>
              <a:t> علامت             نمايش                         است .</a:t>
            </a:r>
          </a:p>
        </p:txBody>
      </p:sp>
      <p:sp>
        <p:nvSpPr>
          <p:cNvPr id="920580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تذکر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920581" name="Object 5"/>
          <p:cNvGraphicFramePr>
            <a:graphicFrameLocks noChangeAspect="1"/>
          </p:cNvGraphicFramePr>
          <p:nvPr/>
        </p:nvGraphicFramePr>
        <p:xfrm>
          <a:off x="6588125" y="2044700"/>
          <a:ext cx="11080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605" name="Equation" r:id="rId3" imgW="1117440" imgH="431640" progId="Equation.3">
                  <p:embed/>
                </p:oleObj>
              </mc:Choice>
              <mc:Fallback>
                <p:oleObj name="Equation" r:id="rId3" imgW="111744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2044700"/>
                        <a:ext cx="110807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0582" name="Object 6"/>
          <p:cNvGraphicFramePr>
            <a:graphicFrameLocks noChangeAspect="1"/>
          </p:cNvGraphicFramePr>
          <p:nvPr/>
        </p:nvGraphicFramePr>
        <p:xfrm>
          <a:off x="6573838" y="2752725"/>
          <a:ext cx="11080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606" name="Equation" r:id="rId5" imgW="1117440" imgH="431640" progId="Equation.3">
                  <p:embed/>
                </p:oleObj>
              </mc:Choice>
              <mc:Fallback>
                <p:oleObj name="Equation" r:id="rId5" imgW="111744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838" y="2752725"/>
                        <a:ext cx="110807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0583" name="Object 7"/>
          <p:cNvGraphicFramePr>
            <a:graphicFrameLocks noChangeAspect="1"/>
          </p:cNvGraphicFramePr>
          <p:nvPr/>
        </p:nvGraphicFramePr>
        <p:xfrm>
          <a:off x="3563938" y="2105025"/>
          <a:ext cx="21145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607" name="Equation" r:id="rId7" imgW="2133360" imgH="342720" progId="Equation.3">
                  <p:embed/>
                </p:oleObj>
              </mc:Choice>
              <mc:Fallback>
                <p:oleObj name="Equation" r:id="rId7" imgW="2133360" imgH="3427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105025"/>
                        <a:ext cx="211455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0584" name="Object 8"/>
          <p:cNvGraphicFramePr>
            <a:graphicFrameLocks noChangeAspect="1"/>
          </p:cNvGraphicFramePr>
          <p:nvPr/>
        </p:nvGraphicFramePr>
        <p:xfrm>
          <a:off x="3563938" y="2852738"/>
          <a:ext cx="21145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608" name="Equation" r:id="rId9" imgW="2133360" imgH="342720" progId="Equation.3">
                  <p:embed/>
                </p:oleObj>
              </mc:Choice>
              <mc:Fallback>
                <p:oleObj name="Equation" r:id="rId9" imgW="2133360" imgH="3427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852738"/>
                        <a:ext cx="211455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0585" name="Rectangle 9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حدود يک طرفه</a:t>
            </a:r>
            <a:endParaRPr lang="en-US" sz="320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3" name="Text Box 3"/>
          <p:cNvSpPr txBox="1">
            <a:spLocks noChangeArrowheads="1"/>
          </p:cNvSpPr>
          <p:nvPr/>
        </p:nvSpPr>
        <p:spPr bwMode="auto">
          <a:xfrm>
            <a:off x="1447800" y="1154113"/>
            <a:ext cx="7239000" cy="550068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 dirty="0">
              <a:cs typeface="Nazanin" pitchFamily="2" charset="-78"/>
            </a:endParaRPr>
          </a:p>
          <a:p>
            <a:pPr rtl="1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000" b="0" dirty="0">
                <a:cs typeface="Nazanin" pitchFamily="2" charset="-78"/>
              </a:rPr>
              <a:t>                </a:t>
            </a:r>
            <a:r>
              <a:rPr lang="ar-SA" sz="3000" b="0" dirty="0">
                <a:cs typeface="Nazanin" pitchFamily="2" charset="-78"/>
              </a:rPr>
              <a:t>وجود دارد اگر و فقط اگر</a:t>
            </a:r>
            <a:r>
              <a:rPr lang="fa-IR" sz="3000" b="0" dirty="0">
                <a:cs typeface="Nazanin" pitchFamily="2" charset="-78"/>
              </a:rPr>
              <a:t>                            </a:t>
            </a:r>
            <a:r>
              <a:rPr lang="ar-SA" sz="3000" b="0" dirty="0">
                <a:cs typeface="Nazanin" pitchFamily="2" charset="-78"/>
              </a:rPr>
              <a:t> </a:t>
            </a:r>
            <a:r>
              <a:rPr lang="en-US" sz="3000" b="0" dirty="0">
                <a:cs typeface="Nazanin" pitchFamily="2" charset="-78"/>
              </a:rPr>
              <a:t> </a:t>
            </a:r>
            <a:r>
              <a:rPr lang="fa-IR" sz="3000" b="0" dirty="0">
                <a:cs typeface="Nazanin" pitchFamily="2" charset="-78"/>
              </a:rPr>
              <a:t>                                   </a:t>
            </a:r>
            <a:r>
              <a:rPr lang="ar-SA" sz="3000" b="0" dirty="0">
                <a:cs typeface="Nazanin" pitchFamily="2" charset="-78"/>
              </a:rPr>
              <a:t>موجود و با هم برابر باشند . </a:t>
            </a:r>
            <a:endParaRPr lang="fa-IR" sz="3000" b="0" dirty="0">
              <a:cs typeface="Nazanin" pitchFamily="2" charset="-78"/>
            </a:endParaRPr>
          </a:p>
          <a:p>
            <a:pPr rtl="1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000" b="0" dirty="0">
                <a:cs typeface="Nazanin" pitchFamily="2" charset="-78"/>
              </a:rPr>
              <a:t> الف . </a:t>
            </a:r>
            <a:r>
              <a:rPr lang="ar-SA" sz="3000" b="0" dirty="0">
                <a:cs typeface="Nazanin" pitchFamily="2" charset="-78"/>
              </a:rPr>
              <a:t>اگر حد چپ يا حد راست تابعي در يك نقطه وجود </a:t>
            </a:r>
            <a:r>
              <a:rPr lang="en-US" sz="3000" b="0" dirty="0">
                <a:cs typeface="Nazanin" pitchFamily="2" charset="-78"/>
              </a:rPr>
              <a:t>  </a:t>
            </a:r>
            <a:r>
              <a:rPr lang="ar-SA" sz="3000" b="0" dirty="0">
                <a:cs typeface="Nazanin" pitchFamily="2" charset="-78"/>
              </a:rPr>
              <a:t>نداشته باشد تابع در آن نقطه حد ندارد </a:t>
            </a:r>
            <a:r>
              <a:rPr lang="fa-IR" sz="3000" b="0" dirty="0">
                <a:cs typeface="Nazanin" pitchFamily="2" charset="-78"/>
              </a:rPr>
              <a:t>. </a:t>
            </a:r>
          </a:p>
          <a:p>
            <a:pPr rtl="1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000" b="0" dirty="0">
                <a:cs typeface="Nazanin" pitchFamily="2" charset="-78"/>
              </a:rPr>
              <a:t> </a:t>
            </a:r>
            <a:r>
              <a:rPr lang="ar-SA" sz="3000" b="0" dirty="0">
                <a:cs typeface="Nazanin" pitchFamily="2" charset="-78"/>
              </a:rPr>
              <a:t>ب</a:t>
            </a:r>
            <a:r>
              <a:rPr lang="fa-IR" sz="3000" b="0" dirty="0">
                <a:cs typeface="Nazanin" pitchFamily="2" charset="-78"/>
              </a:rPr>
              <a:t> . </a:t>
            </a:r>
            <a:r>
              <a:rPr lang="ar-SA" sz="3000" b="0" dirty="0">
                <a:cs typeface="Nazanin" pitchFamily="2" charset="-78"/>
              </a:rPr>
              <a:t>اگر حد چپ و حد راست تابعي در يك نقطه برابر نباشند </a:t>
            </a:r>
            <a:r>
              <a:rPr lang="fa-IR" sz="3000" b="0" dirty="0">
                <a:cs typeface="Nazanin" pitchFamily="2" charset="-78"/>
              </a:rPr>
              <a:t> </a:t>
            </a:r>
            <a:r>
              <a:rPr lang="en-US" sz="3000" b="0" dirty="0">
                <a:cs typeface="Nazanin" pitchFamily="2" charset="-78"/>
              </a:rPr>
              <a:t> </a:t>
            </a:r>
            <a:r>
              <a:rPr lang="ar-SA" sz="3000" b="0" dirty="0">
                <a:cs typeface="Nazanin" pitchFamily="2" charset="-78"/>
              </a:rPr>
              <a:t>تابع در آن نقطه حد ندارد</a:t>
            </a:r>
            <a:r>
              <a:rPr lang="fa-IR" sz="3000" b="0" dirty="0">
                <a:cs typeface="Nazanin" pitchFamily="2" charset="-78"/>
              </a:rPr>
              <a:t> .</a:t>
            </a:r>
          </a:p>
        </p:txBody>
      </p:sp>
      <p:sp>
        <p:nvSpPr>
          <p:cNvPr id="921604" name="Rectangle 4"/>
          <p:cNvSpPr>
            <a:spLocks noChangeArrowheads="1"/>
          </p:cNvSpPr>
          <p:nvPr/>
        </p:nvSpPr>
        <p:spPr bwMode="auto">
          <a:xfrm>
            <a:off x="1619250" y="1268413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قضيه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921605" name="Object 5"/>
          <p:cNvGraphicFramePr>
            <a:graphicFrameLocks noChangeAspect="1"/>
          </p:cNvGraphicFramePr>
          <p:nvPr/>
        </p:nvGraphicFramePr>
        <p:xfrm>
          <a:off x="7164388" y="2017713"/>
          <a:ext cx="1346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17" name="Equation" r:id="rId3" imgW="1358640" imgH="660240" progId="Equation.3">
                  <p:embed/>
                </p:oleObj>
              </mc:Choice>
              <mc:Fallback>
                <p:oleObj name="Equation" r:id="rId3" imgW="1358640" imgH="660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2017713"/>
                        <a:ext cx="13462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06" name="Object 6"/>
          <p:cNvGraphicFramePr>
            <a:graphicFrameLocks noChangeAspect="1"/>
          </p:cNvGraphicFramePr>
          <p:nvPr/>
        </p:nvGraphicFramePr>
        <p:xfrm>
          <a:off x="5219700" y="2636838"/>
          <a:ext cx="33464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18" name="Equation" r:id="rId5" imgW="3377880" imgH="685800" progId="Equation.3">
                  <p:embed/>
                </p:oleObj>
              </mc:Choice>
              <mc:Fallback>
                <p:oleObj name="Equation" r:id="rId5" imgW="3377880" imgH="685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636838"/>
                        <a:ext cx="33464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07" name="Rectangle 7"/>
          <p:cNvSpPr>
            <a:spLocks noChangeArrowheads="1"/>
          </p:cNvSpPr>
          <p:nvPr/>
        </p:nvSpPr>
        <p:spPr bwMode="auto">
          <a:xfrm>
            <a:off x="1654175" y="3673474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نتيجه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921608" name="Rectangle 8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حدود يک طرفه</a:t>
            </a:r>
            <a:endParaRPr lang="en-US" sz="320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7" name="Rectangle 3"/>
          <p:cNvSpPr>
            <a:spLocks noChangeArrowheads="1"/>
          </p:cNvSpPr>
          <p:nvPr/>
        </p:nvSpPr>
        <p:spPr bwMode="auto">
          <a:xfrm>
            <a:off x="1517650" y="1371600"/>
            <a:ext cx="7086600" cy="6858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4400" b="0">
                <a:latin typeface="Arial" charset="0"/>
                <a:cs typeface="Mitra" pitchFamily="2" charset="-78"/>
              </a:rPr>
              <a:t>دانشجو پس از مطالعه اين فصل بايد بتواند : </a:t>
            </a:r>
            <a:endParaRPr lang="en-US" sz="4400" b="0">
              <a:latin typeface="Arial" charset="0"/>
              <a:cs typeface="Mitra" pitchFamily="2" charset="-78"/>
            </a:endParaRPr>
          </a:p>
        </p:txBody>
      </p:sp>
      <p:sp>
        <p:nvSpPr>
          <p:cNvPr id="405508" name="WordArt 4"/>
          <p:cNvSpPr>
            <a:spLocks noChangeArrowheads="1" noChangeShapeType="1" noTextEdit="1"/>
          </p:cNvSpPr>
          <p:nvPr/>
        </p:nvSpPr>
        <p:spPr bwMode="auto">
          <a:xfrm>
            <a:off x="2867025" y="296863"/>
            <a:ext cx="4371975" cy="611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1"/>
            <a:r>
              <a:rPr lang="fa-IR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Titr"/>
              </a:rPr>
              <a:t>هدفهاي رفتاري</a:t>
            </a:r>
            <a:endParaRPr lang="en-US" sz="3600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Titr"/>
            </a:endParaRPr>
          </a:p>
        </p:txBody>
      </p:sp>
      <p:sp>
        <p:nvSpPr>
          <p:cNvPr id="405510" name="Text Box 6"/>
          <p:cNvSpPr txBox="1">
            <a:spLocks noChangeArrowheads="1"/>
          </p:cNvSpPr>
          <p:nvPr/>
        </p:nvSpPr>
        <p:spPr bwMode="auto">
          <a:xfrm>
            <a:off x="1447800" y="2209800"/>
            <a:ext cx="7239000" cy="4343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400" b="0">
                <a:latin typeface="Book Antiqua" pitchFamily="18" charset="0"/>
                <a:cs typeface="Mitra" pitchFamily="2" charset="-78"/>
              </a:rPr>
              <a:t>1 . دستگاه مختصات قطبي را توضيح داده و موضع هر</a:t>
            </a:r>
          </a:p>
          <a:p>
            <a:pPr rtl="1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400" b="0">
                <a:latin typeface="Book Antiqua" pitchFamily="18" charset="0"/>
                <a:cs typeface="Mitra" pitchFamily="2" charset="-78"/>
              </a:rPr>
              <a:t>     نقطه از صفحه كه مختصات قطبي آن داده شده  </a:t>
            </a:r>
          </a:p>
          <a:p>
            <a:pPr rtl="1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400" b="0">
                <a:latin typeface="Book Antiqua" pitchFamily="18" charset="0"/>
                <a:cs typeface="Mitra" pitchFamily="2" charset="-78"/>
              </a:rPr>
              <a:t>     است را تعيين كند . </a:t>
            </a:r>
          </a:p>
          <a:p>
            <a:pPr rtl="1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400" b="0">
                <a:latin typeface="Book Antiqua" pitchFamily="18" charset="0"/>
                <a:cs typeface="Mitra" pitchFamily="2" charset="-78"/>
              </a:rPr>
              <a:t>2 . رابطه بين دستگاههاي مختصات قطبي و دكارتي را </a:t>
            </a:r>
          </a:p>
          <a:p>
            <a:pPr rtl="1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400" b="0">
                <a:latin typeface="Book Antiqua" pitchFamily="18" charset="0"/>
                <a:cs typeface="Mitra" pitchFamily="2" charset="-78"/>
              </a:rPr>
              <a:t>     بيان  كرده و به كار برد .</a:t>
            </a:r>
          </a:p>
          <a:p>
            <a:pPr rtl="1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400" b="0">
                <a:latin typeface="Book Antiqua" pitchFamily="18" charset="0"/>
                <a:cs typeface="Mitra" pitchFamily="2" charset="-78"/>
              </a:rPr>
              <a:t>3 . معادله منحنيهايي را كه در دستگاه دكارتي داده </a:t>
            </a:r>
          </a:p>
          <a:p>
            <a:pPr rtl="1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400" b="0">
                <a:latin typeface="Book Antiqua" pitchFamily="18" charset="0"/>
                <a:cs typeface="Mitra" pitchFamily="2" charset="-78"/>
              </a:rPr>
              <a:t>    شده است ، در دستگاه قطبي به دست آورد .</a:t>
            </a:r>
            <a:endParaRPr lang="en-US" sz="3400" b="0">
              <a:cs typeface="Mitr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7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5499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000" b="0">
                <a:cs typeface="Nazanin" pitchFamily="2" charset="-78"/>
              </a:rPr>
              <a:t> </a:t>
            </a:r>
            <a:r>
              <a:rPr lang="ar-SA" sz="3000" b="0">
                <a:cs typeface="Nazanin" pitchFamily="2" charset="-78"/>
              </a:rPr>
              <a:t>فرض كنيم : </a:t>
            </a: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000" b="0">
                <a:cs typeface="Nazanin" pitchFamily="2" charset="-78"/>
              </a:rPr>
              <a:t>مي خواهيم </a:t>
            </a:r>
            <a:r>
              <a:rPr lang="fa-IR" sz="3000" b="0">
                <a:cs typeface="Nazanin" pitchFamily="2" charset="-78"/>
              </a:rPr>
              <a:t>               </a:t>
            </a:r>
            <a:r>
              <a:rPr lang="ar-SA" sz="3000" b="0">
                <a:cs typeface="Nazanin" pitchFamily="2" charset="-78"/>
              </a:rPr>
              <a:t>در صورت وجود به دست آوريم</a:t>
            </a:r>
            <a:r>
              <a:rPr lang="fa-IR" sz="3000" b="0">
                <a:cs typeface="Nazanin" pitchFamily="2" charset="-78"/>
              </a:rPr>
              <a:t> </a:t>
            </a:r>
            <a:r>
              <a:rPr lang="ar-SA" sz="3000" b="0">
                <a:cs typeface="Nazanin" pitchFamily="2" charset="-78"/>
              </a:rPr>
              <a:t>.</a:t>
            </a: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4000" b="0">
              <a:cs typeface="Nazanin" pitchFamily="2" charset="-78"/>
            </a:endParaRPr>
          </a:p>
        </p:txBody>
      </p:sp>
      <p:sp>
        <p:nvSpPr>
          <p:cNvPr id="922628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تمرين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922629" name="Object 5"/>
          <p:cNvGraphicFramePr>
            <a:graphicFrameLocks noChangeAspect="1"/>
          </p:cNvGraphicFramePr>
          <p:nvPr/>
        </p:nvGraphicFramePr>
        <p:xfrm>
          <a:off x="3276600" y="2420938"/>
          <a:ext cx="35242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41" name="Equation" r:id="rId3" imgW="3555720" imgH="1028520" progId="Equation.3">
                  <p:embed/>
                </p:oleObj>
              </mc:Choice>
              <mc:Fallback>
                <p:oleObj name="Equation" r:id="rId3" imgW="3555720" imgH="10285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420938"/>
                        <a:ext cx="352425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30" name="Object 6"/>
          <p:cNvGraphicFramePr>
            <a:graphicFrameLocks noChangeAspect="1"/>
          </p:cNvGraphicFramePr>
          <p:nvPr/>
        </p:nvGraphicFramePr>
        <p:xfrm>
          <a:off x="5867400" y="3543300"/>
          <a:ext cx="1346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42" name="Equation" r:id="rId5" imgW="1358640" imgH="660240" progId="Equation.3">
                  <p:embed/>
                </p:oleObj>
              </mc:Choice>
              <mc:Fallback>
                <p:oleObj name="Equation" r:id="rId5" imgW="1358640" imgH="6602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543300"/>
                        <a:ext cx="13462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632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79838" y="4292600"/>
            <a:ext cx="2879725" cy="2346325"/>
          </a:xfrm>
          <a:prstGeom prst="rect">
            <a:avLst/>
          </a:prstGeom>
          <a:noFill/>
        </p:spPr>
      </p:pic>
      <p:sp>
        <p:nvSpPr>
          <p:cNvPr id="922633" name="Rectangle 9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حدود يک طرفه</a:t>
            </a:r>
            <a:endParaRPr lang="en-US" sz="320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1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5291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000" b="0">
                <a:cs typeface="Nazanin" pitchFamily="2" charset="-78"/>
              </a:rPr>
              <a:t> داريم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000" b="0">
                <a:cs typeface="Nazanin" pitchFamily="2" charset="-78"/>
              </a:rPr>
              <a:t> بنابراين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000" b="0">
              <a:cs typeface="Nazanin" pitchFamily="2" charset="-78"/>
            </a:endParaRPr>
          </a:p>
        </p:txBody>
      </p:sp>
      <p:sp>
        <p:nvSpPr>
          <p:cNvPr id="923652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تمرين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923653" name="Object 5"/>
          <p:cNvGraphicFramePr>
            <a:graphicFrameLocks noChangeAspect="1"/>
          </p:cNvGraphicFramePr>
          <p:nvPr/>
        </p:nvGraphicFramePr>
        <p:xfrm>
          <a:off x="1619250" y="2781300"/>
          <a:ext cx="68849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66" name="Equation" r:id="rId3" imgW="6946560" imgH="685800" progId="Equation.3">
                  <p:embed/>
                </p:oleObj>
              </mc:Choice>
              <mc:Fallback>
                <p:oleObj name="Equation" r:id="rId3" imgW="6946560" imgH="685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781300"/>
                        <a:ext cx="688498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654" name="Rectangle 6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6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حدود يک طرفه</a:t>
            </a:r>
            <a:endParaRPr lang="en-US" sz="3200">
              <a:solidFill>
                <a:srgbClr val="FF9900"/>
              </a:solidFill>
            </a:endParaRPr>
          </a:p>
        </p:txBody>
      </p:sp>
      <p:graphicFrame>
        <p:nvGraphicFramePr>
          <p:cNvPr id="923655" name="Object 7"/>
          <p:cNvGraphicFramePr>
            <a:graphicFrameLocks noChangeAspect="1"/>
          </p:cNvGraphicFramePr>
          <p:nvPr/>
        </p:nvGraphicFramePr>
        <p:xfrm>
          <a:off x="4356100" y="4292600"/>
          <a:ext cx="190023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67" name="Equation" r:id="rId5" imgW="1917360" imgH="660240" progId="Equation.3">
                  <p:embed/>
                </p:oleObj>
              </mc:Choice>
              <mc:Fallback>
                <p:oleObj name="Equation" r:id="rId5" imgW="1917360" imgH="6602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292600"/>
                        <a:ext cx="1900238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9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2705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000" b="0">
                <a:cs typeface="Nazanin" pitchFamily="2" charset="-78"/>
              </a:rPr>
              <a:t> </a:t>
            </a:r>
            <a:r>
              <a:rPr lang="ar-SA" sz="3000" b="0">
                <a:cs typeface="Nazanin" pitchFamily="2" charset="-78"/>
              </a:rPr>
              <a:t>اگر براي هر عدد </a:t>
            </a:r>
            <a:r>
              <a:rPr lang="fa-IR" sz="3000" b="0">
                <a:cs typeface="Nazanin" pitchFamily="2" charset="-78"/>
              </a:rPr>
              <a:t>           ، </a:t>
            </a:r>
            <a:r>
              <a:rPr lang="ar-SA" sz="3000" b="0">
                <a:cs typeface="Nazanin" pitchFamily="2" charset="-78"/>
              </a:rPr>
              <a:t>عددي مانند</a:t>
            </a:r>
            <a:r>
              <a:rPr lang="fa-IR" sz="3000" b="0">
                <a:cs typeface="Nazanin" pitchFamily="2" charset="-78"/>
              </a:rPr>
              <a:t>          </a:t>
            </a:r>
            <a:r>
              <a:rPr lang="ar-SA" sz="3000" b="0">
                <a:cs typeface="Nazanin" pitchFamily="2" charset="-78"/>
              </a:rPr>
              <a:t>وجود داشته باشد به طوري كه :</a:t>
            </a: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000" b="0">
                <a:cs typeface="Nazanin" pitchFamily="2" charset="-78"/>
              </a:rPr>
              <a:t> آنگاه</a:t>
            </a:r>
            <a:r>
              <a:rPr lang="fa-IR" sz="3000" b="0">
                <a:cs typeface="Nazanin" pitchFamily="2" charset="-78"/>
              </a:rPr>
              <a:t> گوييم</a:t>
            </a:r>
            <a:r>
              <a:rPr lang="ar-SA" sz="3000" b="0">
                <a:cs typeface="Nazanin" pitchFamily="2" charset="-78"/>
              </a:rPr>
              <a:t> حد تابع </a:t>
            </a:r>
            <a:r>
              <a:rPr lang="fa-IR" sz="3000" b="0">
                <a:cs typeface="Nazanin" pitchFamily="2" charset="-78"/>
              </a:rPr>
              <a:t>  </a:t>
            </a:r>
            <a:r>
              <a:rPr lang="ar-SA" sz="3000" b="0">
                <a:cs typeface="Nazanin" pitchFamily="2" charset="-78"/>
              </a:rPr>
              <a:t> وقتي كه</a:t>
            </a:r>
            <a:r>
              <a:rPr lang="fa-IR" sz="3000" b="0">
                <a:cs typeface="Nazanin" pitchFamily="2" charset="-78"/>
              </a:rPr>
              <a:t>     </a:t>
            </a:r>
            <a:r>
              <a:rPr lang="ar-SA" sz="3000" b="0">
                <a:cs typeface="Nazanin" pitchFamily="2" charset="-78"/>
              </a:rPr>
              <a:t>به سمت</a:t>
            </a:r>
            <a:r>
              <a:rPr lang="fa-IR" sz="3000" b="0">
                <a:cs typeface="Nazanin" pitchFamily="2" charset="-78"/>
              </a:rPr>
              <a:t>     </a:t>
            </a:r>
            <a:r>
              <a:rPr lang="ar-SA" sz="3000" b="0">
                <a:cs typeface="Nazanin" pitchFamily="2" charset="-78"/>
              </a:rPr>
              <a:t>ميل كند ب</a:t>
            </a:r>
            <a:r>
              <a:rPr lang="fa-IR" sz="3000" b="0">
                <a:cs typeface="Nazanin" pitchFamily="2" charset="-78"/>
              </a:rPr>
              <a:t>رابربي</a:t>
            </a:r>
            <a:r>
              <a:rPr lang="ar-SA" sz="3000" b="0">
                <a:cs typeface="Nazanin" pitchFamily="2" charset="-78"/>
              </a:rPr>
              <a:t>نهايت مثبت </a:t>
            </a:r>
            <a:r>
              <a:rPr lang="fa-IR" sz="3000" b="0">
                <a:cs typeface="Nazanin" pitchFamily="2" charset="-78"/>
              </a:rPr>
              <a:t>است</a:t>
            </a:r>
            <a:r>
              <a:rPr lang="ar-SA" sz="3000" b="0">
                <a:cs typeface="Nazanin" pitchFamily="2" charset="-78"/>
              </a:rPr>
              <a:t> و مي نويسيم </a:t>
            </a:r>
            <a:r>
              <a:rPr lang="fa-IR" sz="3000" b="0">
                <a:cs typeface="Nazanin" pitchFamily="2" charset="-78"/>
              </a:rPr>
              <a:t>: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600" b="0">
              <a:cs typeface="Nazanin" pitchFamily="2" charset="-78"/>
            </a:endParaRPr>
          </a:p>
        </p:txBody>
      </p:sp>
      <p:sp>
        <p:nvSpPr>
          <p:cNvPr id="925700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925701" name="Object 5"/>
          <p:cNvGraphicFramePr>
            <a:graphicFrameLocks noChangeAspect="1"/>
          </p:cNvGraphicFramePr>
          <p:nvPr/>
        </p:nvGraphicFramePr>
        <p:xfrm>
          <a:off x="5608638" y="2133600"/>
          <a:ext cx="90646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44" name="Equation" r:id="rId3" imgW="914400" imgH="330120" progId="Equation.3">
                  <p:embed/>
                </p:oleObj>
              </mc:Choice>
              <mc:Fallback>
                <p:oleObj name="Equation" r:id="rId3" imgW="914400" imgH="3301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8638" y="2133600"/>
                        <a:ext cx="906462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702" name="Rectangle 6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حدود نا متناهی</a:t>
            </a:r>
            <a:endParaRPr lang="en-US" sz="3200">
              <a:solidFill>
                <a:srgbClr val="FF9900"/>
              </a:solidFill>
            </a:endParaRPr>
          </a:p>
        </p:txBody>
      </p:sp>
      <p:graphicFrame>
        <p:nvGraphicFramePr>
          <p:cNvPr id="925703" name="Object 7"/>
          <p:cNvGraphicFramePr>
            <a:graphicFrameLocks noChangeAspect="1"/>
          </p:cNvGraphicFramePr>
          <p:nvPr/>
        </p:nvGraphicFramePr>
        <p:xfrm>
          <a:off x="3059113" y="2133600"/>
          <a:ext cx="8191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45" name="Equation" r:id="rId5" imgW="825480" imgH="330120" progId="Equation.3">
                  <p:embed/>
                </p:oleObj>
              </mc:Choice>
              <mc:Fallback>
                <p:oleObj name="Equation" r:id="rId5" imgW="825480" imgH="3301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133600"/>
                        <a:ext cx="81915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704" name="Object 8"/>
          <p:cNvGraphicFramePr>
            <a:graphicFrameLocks noChangeAspect="1"/>
          </p:cNvGraphicFramePr>
          <p:nvPr/>
        </p:nvGraphicFramePr>
        <p:xfrm>
          <a:off x="3132138" y="3429000"/>
          <a:ext cx="38941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46" name="Equation" r:id="rId7" imgW="3924000" imgH="431640" progId="Equation.3">
                  <p:embed/>
                </p:oleObj>
              </mc:Choice>
              <mc:Fallback>
                <p:oleObj name="Equation" r:id="rId7" imgW="392400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3429000"/>
                        <a:ext cx="389413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705" name="Object 9"/>
          <p:cNvGraphicFramePr>
            <a:graphicFrameLocks noChangeAspect="1"/>
          </p:cNvGraphicFramePr>
          <p:nvPr/>
        </p:nvGraphicFramePr>
        <p:xfrm>
          <a:off x="5938838" y="4292600"/>
          <a:ext cx="3016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47" name="Equation" r:id="rId9" imgW="304560" imgH="419040" progId="Equation.3">
                  <p:embed/>
                </p:oleObj>
              </mc:Choice>
              <mc:Fallback>
                <p:oleObj name="Equation" r:id="rId9" imgW="304560" imgH="419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8838" y="4292600"/>
                        <a:ext cx="30162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706" name="Object 10"/>
          <p:cNvGraphicFramePr>
            <a:graphicFrameLocks noChangeAspect="1"/>
          </p:cNvGraphicFramePr>
          <p:nvPr/>
        </p:nvGraphicFramePr>
        <p:xfrm>
          <a:off x="4560888" y="4365625"/>
          <a:ext cx="227012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48" name="Equation" r:id="rId11" imgW="228600" imgH="241200" progId="Equation.3">
                  <p:embed/>
                </p:oleObj>
              </mc:Choice>
              <mc:Fallback>
                <p:oleObj name="Equation" r:id="rId11" imgW="228600" imgH="241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0888" y="4365625"/>
                        <a:ext cx="227012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707" name="Object 11"/>
          <p:cNvGraphicFramePr>
            <a:graphicFrameLocks noChangeAspect="1"/>
          </p:cNvGraphicFramePr>
          <p:nvPr/>
        </p:nvGraphicFramePr>
        <p:xfrm>
          <a:off x="3121025" y="4365625"/>
          <a:ext cx="239713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49" name="Equation" r:id="rId13" imgW="241200" imgH="241200" progId="Equation.3">
                  <p:embed/>
                </p:oleObj>
              </mc:Choice>
              <mc:Fallback>
                <p:oleObj name="Equation" r:id="rId13" imgW="241200" imgH="2412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4365625"/>
                        <a:ext cx="239713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708" name="Object 12"/>
          <p:cNvGraphicFramePr>
            <a:graphicFrameLocks noChangeAspect="1"/>
          </p:cNvGraphicFramePr>
          <p:nvPr/>
        </p:nvGraphicFramePr>
        <p:xfrm>
          <a:off x="3924300" y="5576888"/>
          <a:ext cx="221456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50" name="Equation" r:id="rId15" imgW="2234880" imgH="660240" progId="Equation.3">
                  <p:embed/>
                </p:oleObj>
              </mc:Choice>
              <mc:Fallback>
                <p:oleObj name="Equation" r:id="rId15" imgW="2234880" imgH="6602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5576888"/>
                        <a:ext cx="2214563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Text Box 2"/>
          <p:cNvSpPr txBox="1">
            <a:spLocks noChangeArrowheads="1"/>
          </p:cNvSpPr>
          <p:nvPr/>
        </p:nvSpPr>
        <p:spPr bwMode="auto">
          <a:xfrm>
            <a:off x="1447800" y="1196975"/>
            <a:ext cx="7239000" cy="52705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000" b="0">
                <a:cs typeface="Nazanin" pitchFamily="2" charset="-78"/>
              </a:rPr>
              <a:t> </a:t>
            </a:r>
            <a:r>
              <a:rPr lang="ar-SA" sz="3000" b="0">
                <a:cs typeface="Nazanin" pitchFamily="2" charset="-78"/>
              </a:rPr>
              <a:t>اگر براي هر عدد </a:t>
            </a:r>
            <a:r>
              <a:rPr lang="fa-IR" sz="3000" b="0">
                <a:cs typeface="Nazanin" pitchFamily="2" charset="-78"/>
              </a:rPr>
              <a:t>           ، </a:t>
            </a:r>
            <a:r>
              <a:rPr lang="ar-SA" sz="3000" b="0">
                <a:cs typeface="Nazanin" pitchFamily="2" charset="-78"/>
              </a:rPr>
              <a:t>عددي مانند</a:t>
            </a:r>
            <a:r>
              <a:rPr lang="fa-IR" sz="3000" b="0">
                <a:cs typeface="Nazanin" pitchFamily="2" charset="-78"/>
              </a:rPr>
              <a:t>          </a:t>
            </a:r>
            <a:r>
              <a:rPr lang="ar-SA" sz="3000" b="0">
                <a:cs typeface="Nazanin" pitchFamily="2" charset="-78"/>
              </a:rPr>
              <a:t>وجود داشته باشد به طوري كه :</a:t>
            </a: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000" b="0">
                <a:cs typeface="Nazanin" pitchFamily="2" charset="-78"/>
              </a:rPr>
              <a:t> آنگاه</a:t>
            </a:r>
            <a:r>
              <a:rPr lang="fa-IR" sz="3000" b="0">
                <a:cs typeface="Nazanin" pitchFamily="2" charset="-78"/>
              </a:rPr>
              <a:t> گوييم</a:t>
            </a:r>
            <a:r>
              <a:rPr lang="ar-SA" sz="3000" b="0">
                <a:cs typeface="Nazanin" pitchFamily="2" charset="-78"/>
              </a:rPr>
              <a:t> حد تابع </a:t>
            </a:r>
            <a:r>
              <a:rPr lang="fa-IR" sz="3000" b="0">
                <a:cs typeface="Nazanin" pitchFamily="2" charset="-78"/>
              </a:rPr>
              <a:t>  </a:t>
            </a:r>
            <a:r>
              <a:rPr lang="ar-SA" sz="3000" b="0">
                <a:cs typeface="Nazanin" pitchFamily="2" charset="-78"/>
              </a:rPr>
              <a:t> وقتي كه</a:t>
            </a:r>
            <a:r>
              <a:rPr lang="fa-IR" sz="3000" b="0">
                <a:cs typeface="Nazanin" pitchFamily="2" charset="-78"/>
              </a:rPr>
              <a:t>     </a:t>
            </a:r>
            <a:r>
              <a:rPr lang="ar-SA" sz="3000" b="0">
                <a:cs typeface="Nazanin" pitchFamily="2" charset="-78"/>
              </a:rPr>
              <a:t>به سمت</a:t>
            </a:r>
            <a:r>
              <a:rPr lang="fa-IR" sz="3000" b="0">
                <a:cs typeface="Nazanin" pitchFamily="2" charset="-78"/>
              </a:rPr>
              <a:t>     </a:t>
            </a:r>
            <a:r>
              <a:rPr lang="ar-SA" sz="3000" b="0">
                <a:cs typeface="Nazanin" pitchFamily="2" charset="-78"/>
              </a:rPr>
              <a:t>ميل كند ب</a:t>
            </a:r>
            <a:r>
              <a:rPr lang="fa-IR" sz="3000" b="0">
                <a:cs typeface="Nazanin" pitchFamily="2" charset="-78"/>
              </a:rPr>
              <a:t>رابربي</a:t>
            </a:r>
            <a:r>
              <a:rPr lang="ar-SA" sz="3000" b="0">
                <a:cs typeface="Nazanin" pitchFamily="2" charset="-78"/>
              </a:rPr>
              <a:t>نهايت م</a:t>
            </a:r>
            <a:r>
              <a:rPr lang="fa-IR" sz="3000" b="0">
                <a:cs typeface="Nazanin" pitchFamily="2" charset="-78"/>
              </a:rPr>
              <a:t>نفی</a:t>
            </a:r>
            <a:r>
              <a:rPr lang="ar-SA" sz="3000" b="0">
                <a:cs typeface="Nazanin" pitchFamily="2" charset="-78"/>
              </a:rPr>
              <a:t> </a:t>
            </a:r>
            <a:r>
              <a:rPr lang="fa-IR" sz="3000" b="0">
                <a:cs typeface="Nazanin" pitchFamily="2" charset="-78"/>
              </a:rPr>
              <a:t>است</a:t>
            </a:r>
            <a:r>
              <a:rPr lang="ar-SA" sz="3000" b="0">
                <a:cs typeface="Nazanin" pitchFamily="2" charset="-78"/>
              </a:rPr>
              <a:t> و مي نويسيم </a:t>
            </a:r>
            <a:r>
              <a:rPr lang="fa-IR" sz="3000" b="0">
                <a:cs typeface="Nazanin" pitchFamily="2" charset="-78"/>
              </a:rPr>
              <a:t>: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600" b="0">
              <a:cs typeface="Nazanin" pitchFamily="2" charset="-78"/>
            </a:endParaRPr>
          </a:p>
        </p:txBody>
      </p:sp>
      <p:sp>
        <p:nvSpPr>
          <p:cNvPr id="934915" name="Rectangle 3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934916" name="Object 4"/>
          <p:cNvGraphicFramePr>
            <a:graphicFrameLocks noChangeAspect="1"/>
          </p:cNvGraphicFramePr>
          <p:nvPr/>
        </p:nvGraphicFramePr>
        <p:xfrm>
          <a:off x="5608638" y="2133600"/>
          <a:ext cx="90646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59" name="Equation" r:id="rId3" imgW="914400" imgH="330120" progId="Equation.3">
                  <p:embed/>
                </p:oleObj>
              </mc:Choice>
              <mc:Fallback>
                <p:oleObj name="Equation" r:id="rId3" imgW="914400" imgH="3301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8638" y="2133600"/>
                        <a:ext cx="906462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4917" name="Rectangle 5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5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حدود نا متناهی</a:t>
            </a:r>
            <a:endParaRPr lang="en-US" sz="3200">
              <a:solidFill>
                <a:srgbClr val="FF9900"/>
              </a:solidFill>
            </a:endParaRPr>
          </a:p>
        </p:txBody>
      </p:sp>
      <p:graphicFrame>
        <p:nvGraphicFramePr>
          <p:cNvPr id="934918" name="Object 6"/>
          <p:cNvGraphicFramePr>
            <a:graphicFrameLocks noChangeAspect="1"/>
          </p:cNvGraphicFramePr>
          <p:nvPr/>
        </p:nvGraphicFramePr>
        <p:xfrm>
          <a:off x="3059113" y="2133600"/>
          <a:ext cx="8191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60" name="Equation" r:id="rId5" imgW="825480" imgH="330120" progId="Equation.3">
                  <p:embed/>
                </p:oleObj>
              </mc:Choice>
              <mc:Fallback>
                <p:oleObj name="Equation" r:id="rId5" imgW="825480" imgH="3301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133600"/>
                        <a:ext cx="81915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4919" name="Object 7"/>
          <p:cNvGraphicFramePr>
            <a:graphicFrameLocks noChangeAspect="1"/>
          </p:cNvGraphicFramePr>
          <p:nvPr/>
        </p:nvGraphicFramePr>
        <p:xfrm>
          <a:off x="3138488" y="3429000"/>
          <a:ext cx="38814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61" name="Equation" r:id="rId7" imgW="3911400" imgH="431640" progId="Equation.3">
                  <p:embed/>
                </p:oleObj>
              </mc:Choice>
              <mc:Fallback>
                <p:oleObj name="Equation" r:id="rId7" imgW="391140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488" y="3429000"/>
                        <a:ext cx="388143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4920" name="Object 8"/>
          <p:cNvGraphicFramePr>
            <a:graphicFrameLocks noChangeAspect="1"/>
          </p:cNvGraphicFramePr>
          <p:nvPr/>
        </p:nvGraphicFramePr>
        <p:xfrm>
          <a:off x="5938838" y="4292600"/>
          <a:ext cx="3016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62" name="Equation" r:id="rId9" imgW="304560" imgH="419040" progId="Equation.3">
                  <p:embed/>
                </p:oleObj>
              </mc:Choice>
              <mc:Fallback>
                <p:oleObj name="Equation" r:id="rId9" imgW="30456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8838" y="4292600"/>
                        <a:ext cx="30162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4921" name="Object 9"/>
          <p:cNvGraphicFramePr>
            <a:graphicFrameLocks noChangeAspect="1"/>
          </p:cNvGraphicFramePr>
          <p:nvPr/>
        </p:nvGraphicFramePr>
        <p:xfrm>
          <a:off x="4560888" y="4365625"/>
          <a:ext cx="227012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63" name="Equation" r:id="rId11" imgW="228600" imgH="241200" progId="Equation.3">
                  <p:embed/>
                </p:oleObj>
              </mc:Choice>
              <mc:Fallback>
                <p:oleObj name="Equation" r:id="rId11" imgW="228600" imgH="241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0888" y="4365625"/>
                        <a:ext cx="227012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4922" name="Object 10"/>
          <p:cNvGraphicFramePr>
            <a:graphicFrameLocks noChangeAspect="1"/>
          </p:cNvGraphicFramePr>
          <p:nvPr/>
        </p:nvGraphicFramePr>
        <p:xfrm>
          <a:off x="3121025" y="4365625"/>
          <a:ext cx="239713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64" name="Equation" r:id="rId13" imgW="241200" imgH="241200" progId="Equation.3">
                  <p:embed/>
                </p:oleObj>
              </mc:Choice>
              <mc:Fallback>
                <p:oleObj name="Equation" r:id="rId13" imgW="241200" imgH="241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4365625"/>
                        <a:ext cx="239713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4923" name="Object 11"/>
          <p:cNvGraphicFramePr>
            <a:graphicFrameLocks noChangeAspect="1"/>
          </p:cNvGraphicFramePr>
          <p:nvPr/>
        </p:nvGraphicFramePr>
        <p:xfrm>
          <a:off x="3924300" y="5576888"/>
          <a:ext cx="221456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65" name="Equation" r:id="rId15" imgW="2234880" imgH="660240" progId="Equation.3">
                  <p:embed/>
                </p:oleObj>
              </mc:Choice>
              <mc:Fallback>
                <p:oleObj name="Equation" r:id="rId15" imgW="2234880" imgH="6602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5576888"/>
                        <a:ext cx="2214563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609600"/>
            <a:ext cx="7239000" cy="1444625"/>
          </a:xfrm>
        </p:spPr>
        <p:txBody>
          <a:bodyPr/>
          <a:lstStyle/>
          <a:p>
            <a:pPr algn="ctr" rtl="1"/>
            <a:r>
              <a:rPr lang="ar-SA" sz="8600">
                <a:cs typeface="Titr" pitchFamily="2" charset="-78"/>
              </a:rPr>
              <a:t>فصل ششم</a:t>
            </a:r>
            <a:endParaRPr lang="en-US" sz="8600">
              <a:cs typeface="Titr" pitchFamily="2" charset="-78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427413"/>
            <a:ext cx="8001000" cy="1752600"/>
          </a:xfrm>
        </p:spPr>
        <p:txBody>
          <a:bodyPr/>
          <a:lstStyle/>
          <a:p>
            <a:pPr algn="ctr" rtl="1"/>
            <a:r>
              <a:rPr lang="ar-SA" sz="6000">
                <a:cs typeface="Titr" pitchFamily="2" charset="-78"/>
              </a:rPr>
              <a:t> مشتق </a:t>
            </a:r>
            <a:endParaRPr lang="en-US" sz="6000">
              <a:cs typeface="Titr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1447800" y="2349500"/>
            <a:ext cx="7239000" cy="42735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2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600" b="0">
                <a:latin typeface="Book Antiqua" pitchFamily="18" charset="0"/>
                <a:cs typeface="Nazanin" pitchFamily="2" charset="-78"/>
              </a:rPr>
              <a:t> 1 . شيب خط مماس و خط قائم بر منحني داده</a:t>
            </a:r>
            <a:r>
              <a:rPr lang="en-US" sz="3600" b="0">
                <a:latin typeface="Book Antiqua" pitchFamily="18" charset="0"/>
                <a:cs typeface="Nazanin" pitchFamily="2" charset="-78"/>
              </a:rPr>
              <a:t>       </a:t>
            </a:r>
            <a:r>
              <a:rPr lang="ar-SA" sz="3600" b="0">
                <a:latin typeface="Book Antiqua" pitchFamily="18" charset="0"/>
                <a:cs typeface="Nazanin" pitchFamily="2" charset="-78"/>
              </a:rPr>
              <a:t> شده را در نقطه داده شده تعريف و محاسبه</a:t>
            </a:r>
            <a:r>
              <a:rPr lang="en-US" sz="3600" b="0">
                <a:latin typeface="Book Antiqua" pitchFamily="18" charset="0"/>
                <a:cs typeface="Nazanin" pitchFamily="2" charset="-78"/>
              </a:rPr>
              <a:t>         </a:t>
            </a:r>
            <a:r>
              <a:rPr lang="ar-SA" sz="3600" b="0">
                <a:latin typeface="Book Antiqua" pitchFamily="18" charset="0"/>
                <a:cs typeface="Nazanin" pitchFamily="2" charset="-78"/>
              </a:rPr>
              <a:t> كند . </a:t>
            </a:r>
          </a:p>
          <a:p>
            <a:pPr rtl="1">
              <a:lnSpc>
                <a:spcPct val="12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600" b="0">
                <a:latin typeface="Book Antiqua" pitchFamily="18" charset="0"/>
                <a:cs typeface="Nazanin" pitchFamily="2" charset="-78"/>
              </a:rPr>
              <a:t> 2 . مشتق تابع در يك نقطه را تعريف كرده و</a:t>
            </a:r>
            <a:r>
              <a:rPr lang="en-US" sz="3600" b="0">
                <a:latin typeface="Book Antiqua" pitchFamily="18" charset="0"/>
                <a:cs typeface="Nazanin" pitchFamily="2" charset="-78"/>
              </a:rPr>
              <a:t>            </a:t>
            </a:r>
            <a:r>
              <a:rPr lang="ar-SA" sz="3600" b="0">
                <a:latin typeface="Book Antiqua" pitchFamily="18" charset="0"/>
                <a:cs typeface="Nazanin" pitchFamily="2" charset="-78"/>
              </a:rPr>
              <a:t> محاسبه كند .</a:t>
            </a:r>
          </a:p>
          <a:p>
            <a:pPr rtl="1">
              <a:lnSpc>
                <a:spcPct val="12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600" b="0">
                <a:latin typeface="Book Antiqua" pitchFamily="18" charset="0"/>
                <a:cs typeface="Nazanin" pitchFamily="2" charset="-78"/>
              </a:rPr>
              <a:t> 3 . قضيه هاي مشتق را بيان كرده و به كار برد . </a:t>
            </a:r>
            <a:endParaRPr lang="en-US" sz="3600" b="0">
              <a:latin typeface="Book Antiqua" pitchFamily="18" charset="0"/>
              <a:cs typeface="Nazanin" pitchFamily="2" charset="-78"/>
            </a:endParaRPr>
          </a:p>
        </p:txBody>
      </p:sp>
      <p:sp>
        <p:nvSpPr>
          <p:cNvPr id="123909" name="WordArt 5"/>
          <p:cNvSpPr>
            <a:spLocks noChangeArrowheads="1" noChangeShapeType="1" noTextEdit="1"/>
          </p:cNvSpPr>
          <p:nvPr/>
        </p:nvSpPr>
        <p:spPr bwMode="auto">
          <a:xfrm>
            <a:off x="2867025" y="333375"/>
            <a:ext cx="4371975" cy="611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1"/>
            <a:r>
              <a:rPr lang="fa-IR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Titr"/>
              </a:rPr>
              <a:t>هدفهاي رفتاري</a:t>
            </a:r>
            <a:endParaRPr lang="en-US" sz="3600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Titr"/>
            </a:endParaRP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1517650" y="1196975"/>
            <a:ext cx="7086600" cy="6858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4400" b="0">
                <a:latin typeface="Arial" charset="0"/>
                <a:cs typeface="Mitra" pitchFamily="2" charset="-78"/>
              </a:rPr>
              <a:t>دانشجو پس از مطالعه اين فصل بايد بتواند : </a:t>
            </a:r>
            <a:endParaRPr lang="en-US" sz="4400" b="0">
              <a:latin typeface="Arial" charset="0"/>
              <a:cs typeface="Mitra" pitchFamily="2" charset="-78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"/>
                                        <p:tgtEl>
                                          <p:spTgt spid="1239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300"/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300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build="p" animBg="1" autoUpdateAnimBg="0"/>
    </p:bld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1447800" y="1600200"/>
            <a:ext cx="7239000" cy="40274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35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600" b="0">
                <a:latin typeface="Book Antiqua" pitchFamily="18" charset="0"/>
                <a:cs typeface="Nazanin" pitchFamily="2" charset="-78"/>
              </a:rPr>
              <a:t> 4 . قاعده زنجيره اي در مشتق گيري را بيان كرده</a:t>
            </a:r>
            <a:r>
              <a:rPr lang="en-US" sz="3600" b="0">
                <a:latin typeface="Book Antiqua" pitchFamily="18" charset="0"/>
                <a:cs typeface="Nazanin" pitchFamily="2" charset="-78"/>
              </a:rPr>
              <a:t>     </a:t>
            </a:r>
            <a:r>
              <a:rPr lang="ar-SA" sz="3600" b="0">
                <a:latin typeface="Book Antiqua" pitchFamily="18" charset="0"/>
                <a:cs typeface="Nazanin" pitchFamily="2" charset="-78"/>
              </a:rPr>
              <a:t> و آن را در محاسبات به كار برد . </a:t>
            </a:r>
          </a:p>
          <a:p>
            <a:pPr rtl="1">
              <a:lnSpc>
                <a:spcPct val="135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600" b="0">
                <a:latin typeface="Book Antiqua" pitchFamily="18" charset="0"/>
                <a:cs typeface="Nazanin" pitchFamily="2" charset="-78"/>
              </a:rPr>
              <a:t> 5 . از توابعي كه به صورت ضمني (غير صريح )</a:t>
            </a:r>
            <a:r>
              <a:rPr lang="en-US" sz="3600" b="0">
                <a:latin typeface="Book Antiqua" pitchFamily="18" charset="0"/>
                <a:cs typeface="Nazanin" pitchFamily="2" charset="-78"/>
              </a:rPr>
              <a:t>         </a:t>
            </a:r>
            <a:r>
              <a:rPr lang="ar-SA" sz="3600" b="0">
                <a:latin typeface="Book Antiqua" pitchFamily="18" charset="0"/>
                <a:cs typeface="Nazanin" pitchFamily="2" charset="-78"/>
              </a:rPr>
              <a:t> بيان شده اند ، مشتق گيري كند .</a:t>
            </a:r>
          </a:p>
          <a:p>
            <a:pPr rtl="1">
              <a:lnSpc>
                <a:spcPct val="135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600" b="0">
                <a:latin typeface="Book Antiqua" pitchFamily="18" charset="0"/>
                <a:cs typeface="Nazanin" pitchFamily="2" charset="-78"/>
              </a:rPr>
              <a:t> </a:t>
            </a:r>
            <a:r>
              <a:rPr lang="ar-SA" sz="3600" b="0">
                <a:latin typeface="Book Antiqua" pitchFamily="18" charset="0"/>
                <a:cs typeface="Mitra" pitchFamily="2" charset="-78"/>
              </a:rPr>
              <a:t>6 . مشتق وارون يك تابع را محاسبه كند .</a:t>
            </a:r>
            <a:endParaRPr lang="en-US" sz="3600" b="0">
              <a:latin typeface="Book Antiqua" pitchFamily="18" charset="0"/>
              <a:cs typeface="Nazanin" pitchFamily="2" charset="-78"/>
            </a:endParaRPr>
          </a:p>
        </p:txBody>
      </p:sp>
      <p:sp>
        <p:nvSpPr>
          <p:cNvPr id="124932" name="WordArt 4"/>
          <p:cNvSpPr>
            <a:spLocks noChangeArrowheads="1" noChangeShapeType="1" noTextEdit="1"/>
          </p:cNvSpPr>
          <p:nvPr/>
        </p:nvSpPr>
        <p:spPr bwMode="auto">
          <a:xfrm>
            <a:off x="2867025" y="333375"/>
            <a:ext cx="4371975" cy="611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1"/>
            <a:r>
              <a:rPr lang="fa-IR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Titr"/>
              </a:rPr>
              <a:t>ادامة هدفهاي رفتاري</a:t>
            </a:r>
            <a:endParaRPr lang="en-US" sz="3600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Titr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"/>
                                        <p:tgtEl>
                                          <p:spTgt spid="1249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"/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300"/>
                                        <p:tgtEl>
                                          <p:spTgt spid="124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300"/>
                                        <p:tgtEl>
                                          <p:spTgt spid="124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 build="p" animBg="1" autoUpdateAnimBg="0"/>
    </p:bld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1447800" y="1600200"/>
            <a:ext cx="7239000" cy="4930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4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600" b="0">
                <a:latin typeface="Book Antiqua" pitchFamily="18" charset="0"/>
                <a:cs typeface="Mitra" pitchFamily="2" charset="-78"/>
              </a:rPr>
              <a:t> 7 . مشتقهاي مرتبه هاي بالاتر از يك‏‎ِ يك تابع را </a:t>
            </a:r>
            <a:r>
              <a:rPr lang="en-US" sz="3600" b="0">
                <a:latin typeface="Book Antiqua" pitchFamily="18" charset="0"/>
                <a:cs typeface="Mitra" pitchFamily="2" charset="-78"/>
              </a:rPr>
              <a:t>           </a:t>
            </a:r>
            <a:r>
              <a:rPr lang="ar-SA" sz="3600" b="0">
                <a:latin typeface="Book Antiqua" pitchFamily="18" charset="0"/>
                <a:cs typeface="Mitra" pitchFamily="2" charset="-78"/>
              </a:rPr>
              <a:t>تعريف كرده و محاسبه كند . </a:t>
            </a:r>
          </a:p>
          <a:p>
            <a:pPr rtl="1">
              <a:lnSpc>
                <a:spcPct val="14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600" b="0">
                <a:latin typeface="Book Antiqua" pitchFamily="18" charset="0"/>
                <a:cs typeface="Mitra" pitchFamily="2" charset="-78"/>
              </a:rPr>
              <a:t>8 . مفهوم ديفرانسيل را بيان كرده و ديفرانسيل بك تابع</a:t>
            </a:r>
            <a:r>
              <a:rPr lang="en-US" sz="3600" b="0">
                <a:latin typeface="Book Antiqua" pitchFamily="18" charset="0"/>
                <a:cs typeface="Mitra" pitchFamily="2" charset="-78"/>
              </a:rPr>
              <a:t>    </a:t>
            </a:r>
            <a:r>
              <a:rPr lang="ar-SA" sz="3600" b="0">
                <a:latin typeface="Book Antiqua" pitchFamily="18" charset="0"/>
                <a:cs typeface="Mitra" pitchFamily="2" charset="-78"/>
              </a:rPr>
              <a:t> را محاسبه كند .</a:t>
            </a:r>
          </a:p>
          <a:p>
            <a:pPr rtl="1">
              <a:lnSpc>
                <a:spcPct val="14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600" b="0">
                <a:latin typeface="Book Antiqua" pitchFamily="18" charset="0"/>
                <a:cs typeface="Mitra" pitchFamily="2" charset="-78"/>
              </a:rPr>
              <a:t> 9 . مشتق توابع پارامتري را با استفاده از ديفرانسيل</a:t>
            </a:r>
            <a:r>
              <a:rPr lang="en-US" sz="3600" b="0">
                <a:latin typeface="Book Antiqua" pitchFamily="18" charset="0"/>
                <a:cs typeface="Mitra" pitchFamily="2" charset="-78"/>
              </a:rPr>
              <a:t>         </a:t>
            </a:r>
            <a:r>
              <a:rPr lang="ar-SA" sz="3600" b="0">
                <a:latin typeface="Book Antiqua" pitchFamily="18" charset="0"/>
                <a:cs typeface="Mitra" pitchFamily="2" charset="-78"/>
              </a:rPr>
              <a:t> محاسبه كند . </a:t>
            </a:r>
            <a:endParaRPr lang="en-US" sz="3600" b="0">
              <a:latin typeface="Book Antiqua" pitchFamily="18" charset="0"/>
              <a:cs typeface="Nazanin" pitchFamily="2" charset="-78"/>
            </a:endParaRPr>
          </a:p>
        </p:txBody>
      </p:sp>
      <p:sp>
        <p:nvSpPr>
          <p:cNvPr id="125956" name="WordArt 4"/>
          <p:cNvSpPr>
            <a:spLocks noChangeArrowheads="1" noChangeShapeType="1" noTextEdit="1"/>
          </p:cNvSpPr>
          <p:nvPr/>
        </p:nvSpPr>
        <p:spPr bwMode="auto">
          <a:xfrm>
            <a:off x="2867025" y="333375"/>
            <a:ext cx="4371975" cy="611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1"/>
            <a:r>
              <a:rPr lang="fa-IR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Titr"/>
              </a:rPr>
              <a:t>ادامة هدفهاي رفتاري</a:t>
            </a:r>
            <a:endParaRPr lang="en-US" sz="3600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Titr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"/>
                                        <p:tgtEl>
                                          <p:spTgt spid="1259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"/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300"/>
                                        <p:tgtEl>
                                          <p:spTgt spid="125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300"/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build="p" animBg="1" autoUpdateAnimBg="0"/>
    </p:bld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مقدمه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523267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3705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700" b="0">
                <a:cs typeface="Nazanin" pitchFamily="2" charset="-78"/>
              </a:rPr>
              <a:t>ايدة اصلی حساب ديفرانسيل مفهوم مشتق است . در اواخر سال 1636 وقتی پيرفرما رياضی دان بزرگ فرانسوی ، ماکسيمم و مينيمم چند تابع خاص را مورد مطالعه قرار داد ، دريافت که خطوط مماس در نقاطی که منحنی ماکسيمم يا مينيمم دارد بايد افقی باشد . اين مطلب فرما را به تعيين امتداد خطوط مماس در حالت کلی سوق داد و اين فکر اساس مسئلة جديدی بنام مشتق گرديد . </a:t>
            </a:r>
          </a:p>
          <a:p>
            <a:pPr rtl="1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700" b="0">
                <a:cs typeface="Nazanin" pitchFamily="2" charset="-78"/>
              </a:rPr>
              <a:t>مطالعات ارزشمند نيوتن و لايپنيتسز به نتايج بسيار سودمندی رسيد به طوری که امروزه مشتق کليد حل بسياری از مسائل مهم علمی است . </a:t>
            </a:r>
            <a:endParaRPr lang="en-US" sz="2700" b="0">
              <a:cs typeface="Nazanin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ChangeArrowheads="1"/>
          </p:cNvSpPr>
          <p:nvPr/>
        </p:nvSpPr>
        <p:spPr bwMode="auto">
          <a:xfrm>
            <a:off x="1905000" y="2286000"/>
            <a:ext cx="72390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22915" name="Rectangle 3"/>
          <p:cNvSpPr>
            <a:spLocks noChangeArrowheads="1"/>
          </p:cNvSpPr>
          <p:nvPr/>
        </p:nvSpPr>
        <p:spPr bwMode="auto">
          <a:xfrm>
            <a:off x="1295400" y="1066800"/>
            <a:ext cx="7543800" cy="502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فصل</a:t>
            </a:r>
            <a:r>
              <a:rPr lang="ar-SA" sz="13000" b="0">
                <a:solidFill>
                  <a:schemeClr val="bg1"/>
                </a:solidFill>
                <a:latin typeface="Arial" charset="0"/>
                <a:cs typeface="mamran" pitchFamily="10" charset="-78"/>
              </a:rPr>
              <a:t>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ششم</a:t>
            </a:r>
          </a:p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بخش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اول</a:t>
            </a:r>
          </a:p>
        </p:txBody>
      </p:sp>
    </p:spTree>
  </p:cSld>
  <p:clrMapOvr>
    <a:masterClrMapping/>
  </p:clrMapOvr>
  <p:transition spd="med">
    <p:wheel spokes="8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5" name="WordArt 3"/>
          <p:cNvSpPr>
            <a:spLocks noChangeArrowheads="1" noChangeShapeType="1" noTextEdit="1"/>
          </p:cNvSpPr>
          <p:nvPr/>
        </p:nvSpPr>
        <p:spPr bwMode="auto">
          <a:xfrm>
            <a:off x="2867025" y="296863"/>
            <a:ext cx="4371975" cy="611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1"/>
            <a:r>
              <a:rPr lang="fa-IR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Titr"/>
              </a:rPr>
              <a:t>ادامة هدفهاي رفتاري</a:t>
            </a:r>
            <a:endParaRPr lang="en-US" sz="3600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Titr"/>
            </a:endParaRPr>
          </a:p>
        </p:txBody>
      </p:sp>
      <p:sp>
        <p:nvSpPr>
          <p:cNvPr id="407556" name="Text Box 4"/>
          <p:cNvSpPr txBox="1">
            <a:spLocks noChangeArrowheads="1"/>
          </p:cNvSpPr>
          <p:nvPr/>
        </p:nvSpPr>
        <p:spPr bwMode="auto">
          <a:xfrm>
            <a:off x="1447800" y="1411288"/>
            <a:ext cx="7239000" cy="4826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 eaLnBrk="1" hangingPunct="1">
              <a:lnSpc>
                <a:spcPct val="130000"/>
              </a:lnSpc>
            </a:pPr>
            <a:r>
              <a:rPr lang="ar-SA" sz="3600" b="0">
                <a:latin typeface="Book Antiqua" pitchFamily="18" charset="0"/>
                <a:cs typeface="Mitra" pitchFamily="2" charset="-78"/>
              </a:rPr>
              <a:t>4 . معادل</a:t>
            </a:r>
            <a:r>
              <a:rPr lang="fa-IR" sz="3600" b="0">
                <a:latin typeface="Book Antiqua" pitchFamily="18" charset="0"/>
                <a:cs typeface="Mitra" pitchFamily="2" charset="-78"/>
              </a:rPr>
              <a:t>ة</a:t>
            </a:r>
            <a:r>
              <a:rPr lang="ar-SA" sz="3600" b="0">
                <a:latin typeface="Book Antiqua" pitchFamily="18" charset="0"/>
                <a:cs typeface="Mitra" pitchFamily="2" charset="-78"/>
              </a:rPr>
              <a:t> منحنيهايي را كه در دستگاه قطبي داده شده</a:t>
            </a:r>
            <a:r>
              <a:rPr lang="fa-IR" sz="3600" b="0">
                <a:latin typeface="Book Antiqua" pitchFamily="18" charset="0"/>
                <a:cs typeface="Mitra" pitchFamily="2" charset="-78"/>
              </a:rPr>
              <a:t>                                </a:t>
            </a:r>
          </a:p>
          <a:p>
            <a:pPr rtl="1" eaLnBrk="1" hangingPunct="1">
              <a:lnSpc>
                <a:spcPct val="130000"/>
              </a:lnSpc>
            </a:pPr>
            <a:r>
              <a:rPr lang="fa-IR" sz="3600" b="0">
                <a:latin typeface="Book Antiqua" pitchFamily="18" charset="0"/>
                <a:cs typeface="Mitra" pitchFamily="2" charset="-78"/>
              </a:rPr>
              <a:t>     </a:t>
            </a:r>
            <a:r>
              <a:rPr lang="ar-SA" sz="3600" b="0">
                <a:latin typeface="Book Antiqua" pitchFamily="18" charset="0"/>
                <a:cs typeface="Mitra" pitchFamily="2" charset="-78"/>
              </a:rPr>
              <a:t>است ، در دستگاه دكارتي به دست آورد .</a:t>
            </a:r>
            <a:endParaRPr lang="en-US" sz="3600" b="0">
              <a:latin typeface="Book Antiqua" pitchFamily="18" charset="0"/>
              <a:cs typeface="Mitra" pitchFamily="2" charset="-78"/>
            </a:endParaRPr>
          </a:p>
          <a:p>
            <a:pPr rtl="1">
              <a:lnSpc>
                <a:spcPct val="13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600" b="0">
                <a:latin typeface="Book Antiqua" pitchFamily="18" charset="0"/>
                <a:cs typeface="Mitra" pitchFamily="2" charset="-78"/>
              </a:rPr>
              <a:t>5 . نمودار معادله هاي قطبي داده شده را در دستگاه </a:t>
            </a:r>
            <a:endParaRPr lang="fa-IR" sz="3600" b="0">
              <a:latin typeface="Book Antiqua" pitchFamily="18" charset="0"/>
              <a:cs typeface="Mitra" pitchFamily="2" charset="-78"/>
            </a:endParaRPr>
          </a:p>
          <a:p>
            <a:pPr rtl="1">
              <a:lnSpc>
                <a:spcPct val="13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fa-IR" sz="3600" b="0">
                <a:latin typeface="Book Antiqua" pitchFamily="18" charset="0"/>
                <a:cs typeface="Mitra" pitchFamily="2" charset="-78"/>
              </a:rPr>
              <a:t>     </a:t>
            </a:r>
            <a:r>
              <a:rPr lang="ar-SA" sz="3600" b="0">
                <a:latin typeface="Book Antiqua" pitchFamily="18" charset="0"/>
                <a:cs typeface="Mitra" pitchFamily="2" charset="-78"/>
              </a:rPr>
              <a:t>مختصات قطبي رسم كند .</a:t>
            </a:r>
          </a:p>
          <a:p>
            <a:pPr rtl="1">
              <a:lnSpc>
                <a:spcPct val="13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600" b="0">
                <a:latin typeface="Book Antiqua" pitchFamily="18" charset="0"/>
                <a:cs typeface="Mitra" pitchFamily="2" charset="-78"/>
              </a:rPr>
              <a:t> 6 . زاويه بين شعاع حامل و خط مماس بر منحني در </a:t>
            </a:r>
            <a:endParaRPr lang="fa-IR" sz="3600" b="0">
              <a:latin typeface="Book Antiqua" pitchFamily="18" charset="0"/>
              <a:cs typeface="Mitra" pitchFamily="2" charset="-78"/>
            </a:endParaRPr>
          </a:p>
          <a:p>
            <a:pPr rtl="1">
              <a:lnSpc>
                <a:spcPct val="13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fa-IR" sz="3600" b="0">
                <a:latin typeface="Book Antiqua" pitchFamily="18" charset="0"/>
                <a:cs typeface="Mitra" pitchFamily="2" charset="-78"/>
              </a:rPr>
              <a:t>      </a:t>
            </a:r>
            <a:r>
              <a:rPr lang="ar-SA" sz="3600" b="0">
                <a:latin typeface="Book Antiqua" pitchFamily="18" charset="0"/>
                <a:cs typeface="Mitra" pitchFamily="2" charset="-78"/>
              </a:rPr>
              <a:t>يك نقطه را محاسبه كند .</a:t>
            </a:r>
            <a:endParaRPr lang="en-US" sz="4200" b="0">
              <a:cs typeface="Mitr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609600"/>
            <a:ext cx="7239000" cy="1444625"/>
          </a:xfrm>
        </p:spPr>
        <p:txBody>
          <a:bodyPr/>
          <a:lstStyle/>
          <a:p>
            <a:pPr algn="ctr" rtl="1"/>
            <a:r>
              <a:rPr lang="ar-SA" sz="8600">
                <a:cs typeface="Titr" pitchFamily="2" charset="-78"/>
              </a:rPr>
              <a:t>فصل هفتم</a:t>
            </a:r>
            <a:endParaRPr lang="en-US" sz="8600">
              <a:cs typeface="Titr" pitchFamily="2" charset="-78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427413"/>
            <a:ext cx="8001000" cy="1752600"/>
          </a:xfrm>
        </p:spPr>
        <p:txBody>
          <a:bodyPr/>
          <a:lstStyle/>
          <a:p>
            <a:pPr algn="ctr" rtl="1"/>
            <a:r>
              <a:rPr lang="ar-SA" sz="6000" dirty="0">
                <a:cs typeface="Titr" pitchFamily="2" charset="-78"/>
              </a:rPr>
              <a:t> </a:t>
            </a:r>
            <a:endParaRPr lang="en-US" sz="6000" dirty="0">
              <a:cs typeface="Titr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1447800" y="2514600"/>
            <a:ext cx="7239000" cy="25733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ar-SA" sz="3600" b="0">
                <a:latin typeface="Book Antiqua" pitchFamily="18" charset="0"/>
                <a:cs typeface="Mitra" pitchFamily="2" charset="-78"/>
              </a:rPr>
              <a:t>1 . نقاط ماكسيمم و مينيمم نسبي يك تابع را در يك</a:t>
            </a:r>
            <a:r>
              <a:rPr lang="en-US" sz="3600" b="0">
                <a:latin typeface="Book Antiqua" pitchFamily="18" charset="0"/>
                <a:cs typeface="Mitra" pitchFamily="2" charset="-78"/>
              </a:rPr>
              <a:t>      </a:t>
            </a:r>
            <a:r>
              <a:rPr lang="ar-SA" sz="3600" b="0">
                <a:latin typeface="Book Antiqua" pitchFamily="18" charset="0"/>
                <a:cs typeface="Mitra" pitchFamily="2" charset="-78"/>
              </a:rPr>
              <a:t> بازه تعريف كند  و مقادير ماكسيمم و مينيمم نسبي</a:t>
            </a:r>
            <a:r>
              <a:rPr lang="en-US" sz="3600" b="0">
                <a:latin typeface="Book Antiqua" pitchFamily="18" charset="0"/>
                <a:cs typeface="Mitra" pitchFamily="2" charset="-78"/>
              </a:rPr>
              <a:t>     </a:t>
            </a:r>
            <a:r>
              <a:rPr lang="ar-SA" sz="3600" b="0">
                <a:latin typeface="Book Antiqua" pitchFamily="18" charset="0"/>
                <a:cs typeface="Mitra" pitchFamily="2" charset="-78"/>
              </a:rPr>
              <a:t> تابع را در صورت وجود  محاسبه كند .</a:t>
            </a:r>
            <a:endParaRPr lang="en-US" sz="3600" b="0">
              <a:latin typeface="Book Antiqua" pitchFamily="18" charset="0"/>
              <a:cs typeface="Mitra" pitchFamily="2" charset="-78"/>
            </a:endParaRPr>
          </a:p>
        </p:txBody>
      </p:sp>
      <p:sp>
        <p:nvSpPr>
          <p:cNvPr id="128005" name="WordArt 5"/>
          <p:cNvSpPr>
            <a:spLocks noChangeArrowheads="1" noChangeShapeType="1" noTextEdit="1"/>
          </p:cNvSpPr>
          <p:nvPr/>
        </p:nvSpPr>
        <p:spPr bwMode="auto">
          <a:xfrm>
            <a:off x="2867025" y="333375"/>
            <a:ext cx="4371975" cy="611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1"/>
            <a:r>
              <a:rPr lang="fa-IR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Titr"/>
              </a:rPr>
              <a:t>هدفهاي رفتاري</a:t>
            </a:r>
            <a:endParaRPr lang="en-US" sz="3600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Titr"/>
            </a:endParaRPr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1517650" y="1196975"/>
            <a:ext cx="7086600" cy="6858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4400" b="0">
                <a:latin typeface="Arial" charset="0"/>
                <a:cs typeface="Mitra" pitchFamily="2" charset="-78"/>
              </a:rPr>
              <a:t>دانشجو پس از مطالعه اين فصل بايد بتواند : </a:t>
            </a:r>
            <a:endParaRPr lang="en-US" sz="4400" b="0">
              <a:latin typeface="Arial" charset="0"/>
              <a:cs typeface="Mitra" pitchFamily="2" charset="-78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"/>
                                        <p:tgtEl>
                                          <p:spTgt spid="1280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"/>
                                        <p:tgtEl>
                                          <p:spTgt spid="128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 build="p" animBg="1" autoUpdateAnimBg="0"/>
    </p:bld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1447800" y="1600200"/>
            <a:ext cx="7239000" cy="47688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35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3600" b="0">
                <a:latin typeface="Book Antiqua" pitchFamily="18" charset="0"/>
                <a:cs typeface="Mitra" pitchFamily="2" charset="-78"/>
              </a:rPr>
              <a:t> </a:t>
            </a:r>
            <a:r>
              <a:rPr lang="ar-SA" sz="3600" b="0">
                <a:latin typeface="Book Antiqua" pitchFamily="18" charset="0"/>
                <a:cs typeface="Mitra" pitchFamily="2" charset="-78"/>
              </a:rPr>
              <a:t>2 . نقاط ماكسيمم و مينيمم مطلق يك تابع را روي</a:t>
            </a:r>
            <a:r>
              <a:rPr lang="en-US" sz="3600" b="0">
                <a:latin typeface="Book Antiqua" pitchFamily="18" charset="0"/>
                <a:cs typeface="Mitra" pitchFamily="2" charset="-78"/>
              </a:rPr>
              <a:t>         </a:t>
            </a:r>
            <a:r>
              <a:rPr lang="ar-SA" sz="3600" b="0">
                <a:latin typeface="Book Antiqua" pitchFamily="18" charset="0"/>
                <a:cs typeface="Mitra" pitchFamily="2" charset="-78"/>
              </a:rPr>
              <a:t> قلمروش تعريف كرده و مقادير ماكسيمم و مينيمم</a:t>
            </a:r>
            <a:r>
              <a:rPr lang="en-US" sz="3600" b="0">
                <a:latin typeface="Book Antiqua" pitchFamily="18" charset="0"/>
                <a:cs typeface="Mitra" pitchFamily="2" charset="-78"/>
              </a:rPr>
              <a:t>      </a:t>
            </a:r>
            <a:r>
              <a:rPr lang="ar-SA" sz="3600" b="0">
                <a:latin typeface="Book Antiqua" pitchFamily="18" charset="0"/>
                <a:cs typeface="Mitra" pitchFamily="2" charset="-78"/>
              </a:rPr>
              <a:t> مطلق تابع را در صورت وجود  محاسبه كند .</a:t>
            </a:r>
          </a:p>
          <a:p>
            <a:pPr rtl="1">
              <a:lnSpc>
                <a:spcPct val="135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3600" b="0">
                <a:latin typeface="Book Antiqua" pitchFamily="18" charset="0"/>
                <a:cs typeface="Mitra" pitchFamily="2" charset="-78"/>
              </a:rPr>
              <a:t> </a:t>
            </a:r>
            <a:r>
              <a:rPr lang="ar-SA" sz="3600" b="0">
                <a:latin typeface="Book Antiqua" pitchFamily="18" charset="0"/>
                <a:cs typeface="Mitra" pitchFamily="2" charset="-78"/>
              </a:rPr>
              <a:t>3 . قضيه هاي مقدا ر مياني ، رول و مقدار ميانگين را</a:t>
            </a:r>
            <a:r>
              <a:rPr lang="en-US" sz="3600" b="0">
                <a:latin typeface="Book Antiqua" pitchFamily="18" charset="0"/>
                <a:cs typeface="Mitra" pitchFamily="2" charset="-78"/>
              </a:rPr>
              <a:t>       </a:t>
            </a:r>
            <a:r>
              <a:rPr lang="ar-SA" sz="3600" b="0">
                <a:latin typeface="Book Antiqua" pitchFamily="18" charset="0"/>
                <a:cs typeface="Mitra" pitchFamily="2" charset="-78"/>
              </a:rPr>
              <a:t> بيان كرده و به كار برد  .</a:t>
            </a:r>
          </a:p>
          <a:p>
            <a:pPr rtl="1">
              <a:lnSpc>
                <a:spcPct val="135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600" b="0">
                <a:latin typeface="Book Antiqua" pitchFamily="18" charset="0"/>
                <a:cs typeface="Mitra" pitchFamily="2" charset="-78"/>
              </a:rPr>
              <a:t> </a:t>
            </a:r>
            <a:r>
              <a:rPr lang="en-US" sz="3600" b="0">
                <a:latin typeface="Book Antiqua" pitchFamily="18" charset="0"/>
                <a:cs typeface="Mitra" pitchFamily="2" charset="-78"/>
              </a:rPr>
              <a:t> </a:t>
            </a:r>
            <a:r>
              <a:rPr lang="ar-SA" sz="3600" b="0">
                <a:latin typeface="Book Antiqua" pitchFamily="18" charset="0"/>
                <a:cs typeface="Mitra" pitchFamily="2" charset="-78"/>
              </a:rPr>
              <a:t>4 . نقاط  بحراني يك  تابع را تعريف  و تعيين كند .</a:t>
            </a:r>
            <a:endParaRPr lang="en-US" sz="3600" b="0">
              <a:latin typeface="Book Antiqua" pitchFamily="18" charset="0"/>
              <a:cs typeface="Mitra" pitchFamily="2" charset="-78"/>
            </a:endParaRPr>
          </a:p>
        </p:txBody>
      </p:sp>
      <p:sp>
        <p:nvSpPr>
          <p:cNvPr id="129028" name="WordArt 4"/>
          <p:cNvSpPr>
            <a:spLocks noChangeArrowheads="1" noChangeShapeType="1" noTextEdit="1"/>
          </p:cNvSpPr>
          <p:nvPr/>
        </p:nvSpPr>
        <p:spPr bwMode="auto">
          <a:xfrm>
            <a:off x="2867025" y="333375"/>
            <a:ext cx="4371975" cy="611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1"/>
            <a:r>
              <a:rPr lang="fa-IR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Titr"/>
              </a:rPr>
              <a:t>ادامة هدفهاي رفتاري</a:t>
            </a:r>
            <a:endParaRPr lang="en-US" sz="3600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Titr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"/>
                                        <p:tgtEl>
                                          <p:spTgt spid="1290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"/>
                                        <p:tgtEl>
                                          <p:spTgt spid="129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300"/>
                                        <p:tgtEl>
                                          <p:spTgt spid="129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300"/>
                                        <p:tgtEl>
                                          <p:spTgt spid="129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 build="p" animBg="1" autoUpdateAnimBg="0"/>
    </p:bld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1447800" y="1600200"/>
            <a:ext cx="7239000" cy="38004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2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200" b="0">
                <a:latin typeface="Book Antiqua" pitchFamily="18" charset="0"/>
                <a:cs typeface="Nazanin" pitchFamily="2" charset="-78"/>
              </a:rPr>
              <a:t> 5 . بازه هايي را كه تابع در آنها صعودي يا نزولي است ،</a:t>
            </a:r>
            <a:r>
              <a:rPr lang="en-US" sz="3200" b="0">
                <a:latin typeface="Book Antiqua" pitchFamily="18" charset="0"/>
                <a:cs typeface="Nazanin" pitchFamily="2" charset="-78"/>
              </a:rPr>
              <a:t>      </a:t>
            </a:r>
            <a:r>
              <a:rPr lang="ar-SA" sz="3200" b="0">
                <a:latin typeface="Book Antiqua" pitchFamily="18" charset="0"/>
                <a:cs typeface="Nazanin" pitchFamily="2" charset="-78"/>
              </a:rPr>
              <a:t>با استفاده از علامت مشتق اول تعيين كند  .</a:t>
            </a:r>
          </a:p>
          <a:p>
            <a:pPr rtl="1">
              <a:lnSpc>
                <a:spcPct val="12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200" b="0">
                <a:latin typeface="Book Antiqua" pitchFamily="18" charset="0"/>
                <a:cs typeface="Nazanin" pitchFamily="2" charset="-78"/>
              </a:rPr>
              <a:t> 6 . تقعر و تحدب منحني تابع را دريك نقطه تعريف كرده</a:t>
            </a:r>
            <a:r>
              <a:rPr lang="en-US" sz="3200" b="0">
                <a:latin typeface="Book Antiqua" pitchFamily="18" charset="0"/>
                <a:cs typeface="Nazanin" pitchFamily="2" charset="-78"/>
              </a:rPr>
              <a:t> </a:t>
            </a:r>
            <a:r>
              <a:rPr lang="ar-SA" sz="3200" b="0">
                <a:latin typeface="Book Antiqua" pitchFamily="18" charset="0"/>
                <a:cs typeface="Nazanin" pitchFamily="2" charset="-78"/>
              </a:rPr>
              <a:t>و تقعر يا تحدب توابع داده شده را تعيين كند .</a:t>
            </a:r>
          </a:p>
          <a:p>
            <a:pPr rtl="1">
              <a:lnSpc>
                <a:spcPct val="12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200" b="0">
                <a:latin typeface="Book Antiqua" pitchFamily="18" charset="0"/>
                <a:cs typeface="Nazanin" pitchFamily="2" charset="-78"/>
              </a:rPr>
              <a:t> 7 . نقطة عطف يك تابع را تعريف كرده و براي</a:t>
            </a:r>
            <a:r>
              <a:rPr lang="en-US" sz="3200" b="0">
                <a:latin typeface="Book Antiqua" pitchFamily="18" charset="0"/>
                <a:cs typeface="Nazanin" pitchFamily="2" charset="-78"/>
              </a:rPr>
              <a:t> </a:t>
            </a:r>
            <a:r>
              <a:rPr lang="ar-SA" sz="3200" b="0">
                <a:latin typeface="Book Antiqua" pitchFamily="18" charset="0"/>
                <a:cs typeface="Nazanin" pitchFamily="2" charset="-78"/>
              </a:rPr>
              <a:t>توابع داده</a:t>
            </a:r>
            <a:r>
              <a:rPr lang="en-US" sz="3200" b="0">
                <a:latin typeface="Book Antiqua" pitchFamily="18" charset="0"/>
                <a:cs typeface="Nazanin" pitchFamily="2" charset="-78"/>
              </a:rPr>
              <a:t> </a:t>
            </a:r>
            <a:r>
              <a:rPr lang="ar-SA" sz="3200" b="0">
                <a:latin typeface="Book Antiqua" pitchFamily="18" charset="0"/>
                <a:cs typeface="Nazanin" pitchFamily="2" charset="-78"/>
              </a:rPr>
              <a:t>شده در صورت وجود نقطة عطف آن را</a:t>
            </a:r>
            <a:r>
              <a:rPr lang="en-US" sz="3200" b="0">
                <a:latin typeface="Book Antiqua" pitchFamily="18" charset="0"/>
                <a:cs typeface="Nazanin" pitchFamily="2" charset="-78"/>
              </a:rPr>
              <a:t> </a:t>
            </a:r>
            <a:r>
              <a:rPr lang="ar-SA" sz="3200" b="0">
                <a:latin typeface="Book Antiqua" pitchFamily="18" charset="0"/>
                <a:cs typeface="Nazanin" pitchFamily="2" charset="-78"/>
              </a:rPr>
              <a:t>تعيين كند .</a:t>
            </a:r>
            <a:endParaRPr lang="en-US" sz="3200" b="0">
              <a:latin typeface="Book Antiqua" pitchFamily="18" charset="0"/>
              <a:cs typeface="Nazanin" pitchFamily="2" charset="-78"/>
            </a:endParaRPr>
          </a:p>
        </p:txBody>
      </p:sp>
      <p:sp>
        <p:nvSpPr>
          <p:cNvPr id="130052" name="WordArt 4"/>
          <p:cNvSpPr>
            <a:spLocks noChangeArrowheads="1" noChangeShapeType="1" noTextEdit="1"/>
          </p:cNvSpPr>
          <p:nvPr/>
        </p:nvSpPr>
        <p:spPr bwMode="auto">
          <a:xfrm>
            <a:off x="2867025" y="333375"/>
            <a:ext cx="4371975" cy="611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1"/>
            <a:r>
              <a:rPr lang="fa-IR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Titr"/>
              </a:rPr>
              <a:t>ادامة هدفهاي رفتاري</a:t>
            </a:r>
            <a:endParaRPr lang="en-US" sz="3600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Titr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"/>
                                        <p:tgtEl>
                                          <p:spTgt spid="1300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"/>
                                        <p:tgtEl>
                                          <p:spTgt spid="13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300"/>
                                        <p:tgtEl>
                                          <p:spTgt spid="130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300"/>
                                        <p:tgtEl>
                                          <p:spTgt spid="130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build="p" animBg="1" autoUpdateAnimBg="0"/>
    </p:bld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مقدمه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527363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32194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6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د رفصل 6 بعضي از موارد </a:t>
            </a:r>
            <a:r>
              <a:rPr lang="fa-IR" sz="3200" b="0">
                <a:cs typeface="Nazanin" pitchFamily="2" charset="-78"/>
              </a:rPr>
              <a:t>کاربرد</a:t>
            </a:r>
            <a:r>
              <a:rPr lang="ar-SA" sz="3200" b="0">
                <a:cs typeface="Nazanin" pitchFamily="2" charset="-78"/>
              </a:rPr>
              <a:t> مشتق ، مانند معادلات خط مماس و قائم ب</a:t>
            </a:r>
            <a:r>
              <a:rPr lang="fa-IR" sz="3200" b="0">
                <a:cs typeface="Nazanin" pitchFamily="2" charset="-78"/>
              </a:rPr>
              <a:t>ر </a:t>
            </a:r>
            <a:r>
              <a:rPr lang="ar-SA" sz="3200" b="0">
                <a:cs typeface="Nazanin" pitchFamily="2" charset="-78"/>
              </a:rPr>
              <a:t>يك منحني ، سرعت و شتاب متحرك را بررسي كرديم . در اين فصل كاربردهاي ديگري از مشتق را بيان مي كنيم .</a:t>
            </a:r>
            <a:endParaRPr lang="en-US" sz="3200" b="0">
              <a:cs typeface="Nazanin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ChangeArrowheads="1"/>
          </p:cNvSpPr>
          <p:nvPr/>
        </p:nvSpPr>
        <p:spPr bwMode="auto">
          <a:xfrm>
            <a:off x="1905000" y="2286000"/>
            <a:ext cx="72390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23939" name="Rectangle 3"/>
          <p:cNvSpPr>
            <a:spLocks noChangeArrowheads="1"/>
          </p:cNvSpPr>
          <p:nvPr/>
        </p:nvSpPr>
        <p:spPr bwMode="auto">
          <a:xfrm>
            <a:off x="1295400" y="1066800"/>
            <a:ext cx="7543800" cy="502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فصل</a:t>
            </a:r>
            <a:r>
              <a:rPr lang="ar-SA" sz="13000" b="0">
                <a:solidFill>
                  <a:schemeClr val="bg1"/>
                </a:solidFill>
                <a:latin typeface="Arial" charset="0"/>
                <a:cs typeface="mamran" pitchFamily="10" charset="-78"/>
              </a:rPr>
              <a:t>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هفتم</a:t>
            </a:r>
          </a:p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بخش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اول</a:t>
            </a:r>
          </a:p>
        </p:txBody>
      </p:sp>
    </p:spTree>
  </p:cSld>
  <p:clrMapOvr>
    <a:masterClrMapping/>
  </p:clrMapOvr>
  <p:transition spd="med">
    <p:wheel spokes="8"/>
  </p:transition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Text Box 2"/>
          <p:cNvSpPr txBox="1">
            <a:spLocks noChangeArrowheads="1"/>
          </p:cNvSpPr>
          <p:nvPr/>
        </p:nvSpPr>
        <p:spPr bwMode="auto">
          <a:xfrm>
            <a:off x="1447800" y="1196975"/>
            <a:ext cx="7239000" cy="54006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5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55000"/>
              </a:lnSpc>
            </a:pPr>
            <a:endParaRPr lang="en-US" sz="1000" b="0">
              <a:cs typeface="Nazanin" pitchFamily="2" charset="-78"/>
            </a:endParaRPr>
          </a:p>
          <a:p>
            <a:pPr rtl="1">
              <a:lnSpc>
                <a:spcPct val="165000"/>
              </a:lnSpc>
            </a:pPr>
            <a:r>
              <a:rPr lang="ar-SA" sz="2600" b="0">
                <a:cs typeface="Nazanin" pitchFamily="2" charset="-78"/>
              </a:rPr>
              <a:t> اگر تابع</a:t>
            </a:r>
            <a:r>
              <a:rPr lang="en-US" sz="2600" b="0">
                <a:cs typeface="Nazanin" pitchFamily="2" charset="-78"/>
              </a:rPr>
              <a:t>  </a:t>
            </a:r>
            <a:r>
              <a:rPr lang="ar-SA" sz="2600" b="0">
                <a:cs typeface="Nazanin" pitchFamily="2" charset="-78"/>
              </a:rPr>
              <a:t> در نقط</a:t>
            </a:r>
            <a:r>
              <a:rPr lang="fa-IR" sz="2600" b="0">
                <a:cs typeface="Nazanin" pitchFamily="2" charset="-78"/>
              </a:rPr>
              <a:t>ة</a:t>
            </a:r>
            <a:r>
              <a:rPr lang="ar-SA" sz="2600" b="0">
                <a:cs typeface="Nazanin" pitchFamily="2" charset="-78"/>
              </a:rPr>
              <a:t> </a:t>
            </a:r>
            <a:r>
              <a:rPr lang="en-US" sz="2600" b="0">
                <a:cs typeface="Nazanin" pitchFamily="2" charset="-78"/>
              </a:rPr>
              <a:t>   </a:t>
            </a:r>
            <a:r>
              <a:rPr lang="ar-SA" sz="2600" b="0">
                <a:cs typeface="Nazanin" pitchFamily="2" charset="-78"/>
              </a:rPr>
              <a:t>ماكسيمم نسبي با مينيمم نسبي داشته باشد ، گوييم</a:t>
            </a:r>
            <a:r>
              <a:rPr lang="fa-IR" sz="2600" b="0">
                <a:cs typeface="Nazanin" pitchFamily="2" charset="-78"/>
              </a:rPr>
              <a:t>     در   </a:t>
            </a:r>
            <a:r>
              <a:rPr lang="ar-SA" sz="2600" b="0">
                <a:cs typeface="Nazanin" pitchFamily="2" charset="-78"/>
              </a:rPr>
              <a:t> </a:t>
            </a:r>
            <a:r>
              <a:rPr lang="ar-SA" sz="2000" b="0">
                <a:solidFill>
                  <a:srgbClr val="FFFF00"/>
                </a:solidFill>
                <a:cs typeface="Nasim" pitchFamily="2" charset="-78"/>
              </a:rPr>
              <a:t>اكسترمم نسبي</a:t>
            </a:r>
            <a:r>
              <a:rPr lang="ar-SA" sz="2600" b="0">
                <a:cs typeface="Nazanin" pitchFamily="2" charset="-78"/>
              </a:rPr>
              <a:t> دارد</a:t>
            </a:r>
            <a:r>
              <a:rPr lang="fa-IR" sz="2600" b="0">
                <a:cs typeface="Nazanin" pitchFamily="2" charset="-78"/>
              </a:rPr>
              <a:t> .</a:t>
            </a:r>
          </a:p>
          <a:p>
            <a:pPr rtl="1">
              <a:lnSpc>
                <a:spcPct val="165000"/>
              </a:lnSpc>
            </a:pPr>
            <a:endParaRPr lang="fa-IR" sz="2600" b="0">
              <a:cs typeface="Nazanin" pitchFamily="2" charset="-78"/>
            </a:endParaRPr>
          </a:p>
          <a:p>
            <a:pPr rtl="1">
              <a:lnSpc>
                <a:spcPct val="165000"/>
              </a:lnSpc>
            </a:pPr>
            <a:r>
              <a:rPr lang="en-US" sz="2600" b="0">
                <a:cs typeface="Nazanin" pitchFamily="2" charset="-78"/>
              </a:rPr>
              <a:t> </a:t>
            </a:r>
            <a:r>
              <a:rPr lang="fa-IR" sz="2600" b="0">
                <a:cs typeface="Nazanin" pitchFamily="2" charset="-78"/>
              </a:rPr>
              <a:t>ا</a:t>
            </a:r>
            <a:r>
              <a:rPr lang="ar-SA" sz="2600" b="0">
                <a:cs typeface="Nazanin" pitchFamily="2" charset="-78"/>
              </a:rPr>
              <a:t>گر</a:t>
            </a:r>
            <a:r>
              <a:rPr lang="fa-IR" sz="2600" b="0">
                <a:cs typeface="Nazanin" pitchFamily="2" charset="-78"/>
              </a:rPr>
              <a:t>       </a:t>
            </a:r>
            <a:r>
              <a:rPr lang="ar-SA" sz="2600" b="0">
                <a:cs typeface="Nazanin" pitchFamily="2" charset="-78"/>
              </a:rPr>
              <a:t> </a:t>
            </a:r>
            <a:r>
              <a:rPr lang="fa-IR" sz="2600" b="0">
                <a:cs typeface="Nazanin" pitchFamily="2" charset="-78"/>
              </a:rPr>
              <a:t>   </a:t>
            </a:r>
            <a:r>
              <a:rPr lang="ar-SA" sz="2600" b="0">
                <a:cs typeface="Nazanin" pitchFamily="2" charset="-78"/>
              </a:rPr>
              <a:t>به ازاي همه مقادير </a:t>
            </a:r>
            <a:r>
              <a:rPr lang="fa-IR" sz="2600" b="0">
                <a:cs typeface="Nazanin" pitchFamily="2" charset="-78"/>
              </a:rPr>
              <a:t>    در               </a:t>
            </a:r>
            <a:r>
              <a:rPr lang="ar-SA" sz="2600" b="0">
                <a:cs typeface="Nazanin" pitchFamily="2" charset="-78"/>
              </a:rPr>
              <a:t>موجود بوده و در </a:t>
            </a:r>
            <a:r>
              <a:rPr lang="fa-IR" sz="2600" b="0">
                <a:cs typeface="Nazanin" pitchFamily="2" charset="-78"/>
              </a:rPr>
              <a:t>             </a:t>
            </a:r>
            <a:r>
              <a:rPr lang="en-US" sz="2600" b="0">
                <a:cs typeface="Nazanin" pitchFamily="2" charset="-78"/>
              </a:rPr>
              <a:t> </a:t>
            </a:r>
            <a:r>
              <a:rPr lang="fa-IR" sz="2600" b="0">
                <a:cs typeface="Nazanin" pitchFamily="2" charset="-78"/>
              </a:rPr>
              <a:t>                  </a:t>
            </a:r>
            <a:r>
              <a:rPr lang="ar-SA" sz="2600" b="0">
                <a:cs typeface="Nazanin" pitchFamily="2" charset="-78"/>
              </a:rPr>
              <a:t>اكسترمم نسبي داشته باشد ، آنگاه </a:t>
            </a:r>
            <a:r>
              <a:rPr lang="fa-IR" sz="2600" b="0">
                <a:cs typeface="Nazanin" pitchFamily="2" charset="-78"/>
              </a:rPr>
              <a:t>، </a:t>
            </a:r>
            <a:r>
              <a:rPr lang="ar-SA" sz="2600" b="0">
                <a:cs typeface="Nazanin" pitchFamily="2" charset="-78"/>
              </a:rPr>
              <a:t>در صورت وجود </a:t>
            </a:r>
            <a:r>
              <a:rPr lang="en-US" sz="2600" b="0">
                <a:cs typeface="Nazanin" pitchFamily="2" charset="-78"/>
              </a:rPr>
              <a:t>  </a:t>
            </a:r>
            <a:r>
              <a:rPr lang="fa-IR" sz="2600" b="0">
                <a:cs typeface="Nazanin" pitchFamily="2" charset="-78"/>
              </a:rPr>
              <a:t>   </a:t>
            </a:r>
            <a:r>
              <a:rPr lang="en-US" sz="2600" b="0">
                <a:cs typeface="Nazanin" pitchFamily="2" charset="-78"/>
              </a:rPr>
              <a:t> </a:t>
            </a:r>
            <a:r>
              <a:rPr lang="fa-IR" sz="2600" b="0">
                <a:cs typeface="Nazanin" pitchFamily="2" charset="-78"/>
              </a:rPr>
              <a:t>         </a:t>
            </a:r>
            <a:r>
              <a:rPr lang="ar-SA" sz="2600" b="0">
                <a:cs typeface="Nazanin" pitchFamily="2" charset="-78"/>
              </a:rPr>
              <a:t>داريم</a:t>
            </a:r>
            <a:r>
              <a:rPr lang="fa-IR" sz="2600" b="0">
                <a:cs typeface="Nazanin" pitchFamily="2" charset="-78"/>
              </a:rPr>
              <a:t> :</a:t>
            </a:r>
            <a:endParaRPr lang="ar-SA" sz="2600" b="0">
              <a:cs typeface="Nazanin" pitchFamily="2" charset="-78"/>
            </a:endParaRPr>
          </a:p>
          <a:p>
            <a:pPr rtl="1">
              <a:lnSpc>
                <a:spcPct val="165000"/>
              </a:lnSpc>
            </a:pPr>
            <a:r>
              <a:rPr lang="fa-IR" sz="2600" b="0">
                <a:cs typeface="Nazanin" pitchFamily="2" charset="-78"/>
              </a:rPr>
              <a:t> </a:t>
            </a:r>
            <a:r>
              <a:rPr lang="ar-SA" sz="1800" b="0"/>
              <a:t> </a:t>
            </a:r>
            <a:endParaRPr lang="fa-IR" sz="1800" b="0"/>
          </a:p>
        </p:txBody>
      </p:sp>
      <p:sp>
        <p:nvSpPr>
          <p:cNvPr id="531459" name="Rectangle 3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 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31460" name="Object 4"/>
          <p:cNvGraphicFramePr>
            <a:graphicFrameLocks noChangeAspect="1"/>
          </p:cNvGraphicFramePr>
          <p:nvPr/>
        </p:nvGraphicFramePr>
        <p:xfrm>
          <a:off x="7496175" y="2103438"/>
          <a:ext cx="30638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23" name="Equation" r:id="rId3" imgW="304560" imgH="419040" progId="Equation.3">
                  <p:embed/>
                </p:oleObj>
              </mc:Choice>
              <mc:Fallback>
                <p:oleObj name="Equation" r:id="rId3" imgW="30456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6175" y="2103438"/>
                        <a:ext cx="306388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1461" name="Rectangle 5"/>
          <p:cNvSpPr>
            <a:spLocks noChangeArrowheads="1"/>
          </p:cNvSpPr>
          <p:nvPr/>
        </p:nvSpPr>
        <p:spPr bwMode="auto">
          <a:xfrm>
            <a:off x="1485900" y="366713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7 .  1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ماكسيمم و مينيمم يك تابع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31462" name="Object 6"/>
          <p:cNvGraphicFramePr>
            <a:graphicFrameLocks noChangeAspect="1"/>
          </p:cNvGraphicFramePr>
          <p:nvPr/>
        </p:nvGraphicFramePr>
        <p:xfrm>
          <a:off x="6372225" y="2205038"/>
          <a:ext cx="204788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24" name="Equation" r:id="rId5" imgW="203040" imgH="241200" progId="Equation.3">
                  <p:embed/>
                </p:oleObj>
              </mc:Choice>
              <mc:Fallback>
                <p:oleObj name="Equation" r:id="rId5" imgW="20304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205038"/>
                        <a:ext cx="204788" cy="239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1463" name="Object 7"/>
          <p:cNvGraphicFramePr>
            <a:graphicFrameLocks noChangeAspect="1"/>
          </p:cNvGraphicFramePr>
          <p:nvPr/>
        </p:nvGraphicFramePr>
        <p:xfrm>
          <a:off x="7092950" y="2852738"/>
          <a:ext cx="204788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25" name="Equation" r:id="rId7" imgW="203040" imgH="241200" progId="Equation.3">
                  <p:embed/>
                </p:oleObj>
              </mc:Choice>
              <mc:Fallback>
                <p:oleObj name="Equation" r:id="rId7" imgW="20304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2852738"/>
                        <a:ext cx="204788" cy="239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1464" name="Object 8"/>
          <p:cNvGraphicFramePr>
            <a:graphicFrameLocks noChangeAspect="1"/>
          </p:cNvGraphicFramePr>
          <p:nvPr/>
        </p:nvGraphicFramePr>
        <p:xfrm>
          <a:off x="3708400" y="4076700"/>
          <a:ext cx="90646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26" name="Equation" r:id="rId9" imgW="901440" imgH="431640" progId="Equation.3">
                  <p:embed/>
                </p:oleObj>
              </mc:Choice>
              <mc:Fallback>
                <p:oleObj name="Equation" r:id="rId9" imgW="90144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076700"/>
                        <a:ext cx="906463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1465" name="Object 9"/>
          <p:cNvGraphicFramePr>
            <a:graphicFrameLocks noChangeAspect="1"/>
          </p:cNvGraphicFramePr>
          <p:nvPr/>
        </p:nvGraphicFramePr>
        <p:xfrm>
          <a:off x="5076825" y="4149725"/>
          <a:ext cx="230188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27" name="Equation" r:id="rId11" imgW="228600" imgH="241200" progId="Equation.3">
                  <p:embed/>
                </p:oleObj>
              </mc:Choice>
              <mc:Fallback>
                <p:oleObj name="Equation" r:id="rId11" imgW="228600" imgH="241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149725"/>
                        <a:ext cx="230188" cy="239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1466" name="Object 10"/>
          <p:cNvGraphicFramePr>
            <a:graphicFrameLocks noChangeAspect="1"/>
          </p:cNvGraphicFramePr>
          <p:nvPr/>
        </p:nvGraphicFramePr>
        <p:xfrm>
          <a:off x="7380288" y="4076700"/>
          <a:ext cx="7667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28" name="Equation" r:id="rId13" imgW="761760" imgH="419040" progId="Equation.3">
                  <p:embed/>
                </p:oleObj>
              </mc:Choice>
              <mc:Fallback>
                <p:oleObj name="Equation" r:id="rId13" imgW="761760" imgH="419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4076700"/>
                        <a:ext cx="766762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1468" name="Object 12"/>
          <p:cNvGraphicFramePr>
            <a:graphicFrameLocks noChangeAspect="1"/>
          </p:cNvGraphicFramePr>
          <p:nvPr/>
        </p:nvGraphicFramePr>
        <p:xfrm>
          <a:off x="7667625" y="2738438"/>
          <a:ext cx="30638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29" name="Equation" r:id="rId15" imgW="304560" imgH="419040" progId="Equation.3">
                  <p:embed/>
                </p:oleObj>
              </mc:Choice>
              <mc:Fallback>
                <p:oleObj name="Equation" r:id="rId15" imgW="304560" imgH="419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2738438"/>
                        <a:ext cx="306388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1469" name="Rectangle 13"/>
          <p:cNvSpPr>
            <a:spLocks noChangeArrowheads="1"/>
          </p:cNvSpPr>
          <p:nvPr/>
        </p:nvSpPr>
        <p:spPr bwMode="auto">
          <a:xfrm>
            <a:off x="1619250" y="3429000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قضيه 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31470" name="Object 14"/>
          <p:cNvGraphicFramePr>
            <a:graphicFrameLocks noChangeAspect="1"/>
          </p:cNvGraphicFramePr>
          <p:nvPr/>
        </p:nvGraphicFramePr>
        <p:xfrm>
          <a:off x="7092950" y="4724400"/>
          <a:ext cx="144303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30" name="Equation" r:id="rId17" imgW="1434960" imgH="431640" progId="Equation.3">
                  <p:embed/>
                </p:oleObj>
              </mc:Choice>
              <mc:Fallback>
                <p:oleObj name="Equation" r:id="rId17" imgW="1434960" imgH="4316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4724400"/>
                        <a:ext cx="1443038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1471" name="Object 15"/>
          <p:cNvGraphicFramePr>
            <a:graphicFrameLocks noChangeAspect="1"/>
          </p:cNvGraphicFramePr>
          <p:nvPr/>
        </p:nvGraphicFramePr>
        <p:xfrm>
          <a:off x="7812088" y="5373688"/>
          <a:ext cx="8175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31" name="Equation" r:id="rId19" imgW="812520" imgH="419040" progId="Equation.3">
                  <p:embed/>
                </p:oleObj>
              </mc:Choice>
              <mc:Fallback>
                <p:oleObj name="Equation" r:id="rId19" imgW="812520" imgH="4190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5373688"/>
                        <a:ext cx="817562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1472" name="Object 16"/>
          <p:cNvGraphicFramePr>
            <a:graphicFrameLocks noChangeAspect="1"/>
          </p:cNvGraphicFramePr>
          <p:nvPr/>
        </p:nvGraphicFramePr>
        <p:xfrm>
          <a:off x="4284663" y="5949950"/>
          <a:ext cx="137953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32" name="Equation" r:id="rId21" imgW="1371600" imgH="419040" progId="Equation.3">
                  <p:embed/>
                </p:oleObj>
              </mc:Choice>
              <mc:Fallback>
                <p:oleObj name="Equation" r:id="rId21" imgW="1371600" imgH="4190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5949950"/>
                        <a:ext cx="1379537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Text Box 2"/>
          <p:cNvSpPr txBox="1">
            <a:spLocks noChangeArrowheads="1"/>
          </p:cNvSpPr>
          <p:nvPr/>
        </p:nvSpPr>
        <p:spPr bwMode="auto">
          <a:xfrm>
            <a:off x="1447800" y="1196975"/>
            <a:ext cx="7239000" cy="4089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5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55000"/>
              </a:lnSpc>
            </a:pPr>
            <a:endParaRPr lang="en-US" sz="1000" b="0">
              <a:cs typeface="Nazanin" pitchFamily="2" charset="-78"/>
            </a:endParaRPr>
          </a:p>
          <a:p>
            <a:pPr rtl="1">
              <a:lnSpc>
                <a:spcPct val="165000"/>
              </a:lnSpc>
            </a:pPr>
            <a:r>
              <a:rPr lang="ar-SA" sz="2600" b="0">
                <a:cs typeface="Nazanin" pitchFamily="2" charset="-78"/>
              </a:rPr>
              <a:t> اگر </a:t>
            </a:r>
            <a:r>
              <a:rPr lang="en-US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 </a:t>
            </a:r>
            <a:r>
              <a:rPr lang="fa-IR" sz="2600" b="0">
                <a:cs typeface="Nazanin" pitchFamily="2" charset="-78"/>
              </a:rPr>
              <a:t> يک تابع مشتق پذير باشد </a:t>
            </a:r>
            <a:r>
              <a:rPr lang="ar-SA" sz="2600" b="0">
                <a:cs typeface="Nazanin" pitchFamily="2" charset="-78"/>
              </a:rPr>
              <a:t>تنها مقاديري از </a:t>
            </a:r>
            <a:r>
              <a:rPr lang="fa-IR" sz="2600" b="0">
                <a:cs typeface="Nazanin" pitchFamily="2" charset="-78"/>
              </a:rPr>
              <a:t>   </a:t>
            </a:r>
            <a:r>
              <a:rPr lang="ar-SA" sz="2600" b="0">
                <a:cs typeface="Nazanin" pitchFamily="2" charset="-78"/>
              </a:rPr>
              <a:t>كه در آنها</a:t>
            </a:r>
            <a:r>
              <a:rPr lang="fa-IR" sz="2600" b="0">
                <a:cs typeface="Nazanin" pitchFamily="2" charset="-78"/>
              </a:rPr>
              <a:t>      </a:t>
            </a:r>
            <a:r>
              <a:rPr lang="ar-SA" sz="2600" b="0">
                <a:cs typeface="Nazanin" pitchFamily="2" charset="-78"/>
              </a:rPr>
              <a:t> مي تواند ماكسيمم يا مينيمم نسبي داشته باشد </a:t>
            </a:r>
            <a:r>
              <a:rPr lang="fa-IR" sz="2600" b="0">
                <a:cs typeface="Nazanin" pitchFamily="2" charset="-78"/>
              </a:rPr>
              <a:t>آ</a:t>
            </a:r>
            <a:r>
              <a:rPr lang="ar-SA" sz="2600" b="0">
                <a:cs typeface="Nazanin" pitchFamily="2" charset="-78"/>
              </a:rPr>
              <a:t>ن نقاطي هستند كه در آنها </a:t>
            </a:r>
            <a:r>
              <a:rPr lang="fa-IR" sz="2600" b="0">
                <a:cs typeface="Nazanin" pitchFamily="2" charset="-78"/>
              </a:rPr>
              <a:t>                   ، </a:t>
            </a:r>
            <a:r>
              <a:rPr lang="ar-SA" sz="2600" b="0">
                <a:cs typeface="Nazanin" pitchFamily="2" charset="-78"/>
              </a:rPr>
              <a:t>اما ممكن است </a:t>
            </a:r>
            <a:r>
              <a:rPr lang="fa-IR" sz="2600" b="0">
                <a:cs typeface="Nazanin" pitchFamily="2" charset="-78"/>
              </a:rPr>
              <a:t>            </a:t>
            </a:r>
            <a:r>
              <a:rPr lang="ar-SA" sz="2600" b="0">
                <a:cs typeface="Nazanin" pitchFamily="2" charset="-78"/>
              </a:rPr>
              <a:t>به ازاي مقاديري از </a:t>
            </a:r>
            <a:r>
              <a:rPr lang="fa-IR" sz="2600" b="0">
                <a:cs typeface="Nazanin" pitchFamily="2" charset="-78"/>
              </a:rPr>
              <a:t>    </a:t>
            </a:r>
            <a:r>
              <a:rPr lang="en-US" sz="2600" b="0">
                <a:cs typeface="Nazanin" pitchFamily="2" charset="-78"/>
              </a:rPr>
              <a:t>  </a:t>
            </a:r>
            <a:r>
              <a:rPr lang="fa-IR" sz="2600" b="0">
                <a:cs typeface="Nazanin" pitchFamily="2" charset="-78"/>
              </a:rPr>
              <a:t>    </a:t>
            </a:r>
            <a:r>
              <a:rPr lang="ar-SA" sz="2600" b="0">
                <a:cs typeface="Nazanin" pitchFamily="2" charset="-78"/>
              </a:rPr>
              <a:t>صفر باشد ولي </a:t>
            </a:r>
            <a:r>
              <a:rPr lang="fa-IR" sz="2600" b="0">
                <a:cs typeface="Nazanin" pitchFamily="2" charset="-78"/>
              </a:rPr>
              <a:t>     </a:t>
            </a:r>
            <a:r>
              <a:rPr lang="ar-SA" sz="2600" b="0">
                <a:cs typeface="Nazanin" pitchFamily="2" charset="-78"/>
              </a:rPr>
              <a:t>در آنها ماكسيمم يا مينيمم نسبي نداشته باشد </a:t>
            </a:r>
            <a:r>
              <a:rPr lang="fa-IR" sz="2600" b="0">
                <a:cs typeface="Nazanin" pitchFamily="2" charset="-78"/>
              </a:rPr>
              <a:t>. </a:t>
            </a:r>
            <a:r>
              <a:rPr lang="ar-SA" sz="2600" b="0">
                <a:cs typeface="Nazanin" pitchFamily="2" charset="-78"/>
              </a:rPr>
              <a:t>به عبارت ديگرعكس قضي</a:t>
            </a:r>
            <a:r>
              <a:rPr lang="fa-IR" sz="2600" b="0">
                <a:cs typeface="Nazanin" pitchFamily="2" charset="-78"/>
              </a:rPr>
              <a:t>ة فوق </a:t>
            </a:r>
            <a:r>
              <a:rPr lang="ar-SA" sz="2600" b="0">
                <a:cs typeface="Nazanin" pitchFamily="2" charset="-78"/>
              </a:rPr>
              <a:t>درست نيست </a:t>
            </a:r>
            <a:r>
              <a:rPr lang="fa-IR" sz="2600" b="0">
                <a:cs typeface="Nazanin" pitchFamily="2" charset="-78"/>
              </a:rPr>
              <a:t>.</a:t>
            </a:r>
          </a:p>
        </p:txBody>
      </p:sp>
      <p:sp>
        <p:nvSpPr>
          <p:cNvPr id="532483" name="Rectangle 3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تذکر 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32484" name="Object 4"/>
          <p:cNvGraphicFramePr>
            <a:graphicFrameLocks noChangeAspect="1"/>
          </p:cNvGraphicFramePr>
          <p:nvPr/>
        </p:nvGraphicFramePr>
        <p:xfrm>
          <a:off x="7956550" y="2119313"/>
          <a:ext cx="30638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2" name="Equation" r:id="rId3" imgW="304560" imgH="419040" progId="Equation.3">
                  <p:embed/>
                </p:oleObj>
              </mc:Choice>
              <mc:Fallback>
                <p:oleObj name="Equation" r:id="rId3" imgW="30456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2119313"/>
                        <a:ext cx="306388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485" name="Rectangle 5"/>
          <p:cNvSpPr>
            <a:spLocks noChangeArrowheads="1"/>
          </p:cNvSpPr>
          <p:nvPr/>
        </p:nvSpPr>
        <p:spPr bwMode="auto">
          <a:xfrm>
            <a:off x="1485900" y="366713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7 .  1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ماكسيمم و مينيمم يك تابع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32489" name="Object 9"/>
          <p:cNvGraphicFramePr>
            <a:graphicFrameLocks noChangeAspect="1"/>
          </p:cNvGraphicFramePr>
          <p:nvPr/>
        </p:nvGraphicFramePr>
        <p:xfrm>
          <a:off x="3419475" y="2205038"/>
          <a:ext cx="230188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3" name="Equation" r:id="rId5" imgW="228600" imgH="241200" progId="Equation.3">
                  <p:embed/>
                </p:oleObj>
              </mc:Choice>
              <mc:Fallback>
                <p:oleObj name="Equation" r:id="rId5" imgW="228600" imgH="241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205038"/>
                        <a:ext cx="230188" cy="239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490" name="Object 10"/>
          <p:cNvGraphicFramePr>
            <a:graphicFrameLocks noChangeAspect="1"/>
          </p:cNvGraphicFramePr>
          <p:nvPr/>
        </p:nvGraphicFramePr>
        <p:xfrm>
          <a:off x="6227763" y="4076700"/>
          <a:ext cx="3079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4" name="Equation" r:id="rId7" imgW="304560" imgH="419040" progId="Equation.3">
                  <p:embed/>
                </p:oleObj>
              </mc:Choice>
              <mc:Fallback>
                <p:oleObj name="Equation" r:id="rId7" imgW="304560" imgH="419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4076700"/>
                        <a:ext cx="3079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491" name="Object 11"/>
          <p:cNvGraphicFramePr>
            <a:graphicFrameLocks noChangeAspect="1"/>
          </p:cNvGraphicFramePr>
          <p:nvPr/>
        </p:nvGraphicFramePr>
        <p:xfrm>
          <a:off x="1979613" y="2060575"/>
          <a:ext cx="306387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5" name="Equation" r:id="rId9" imgW="304560" imgH="419040" progId="Equation.3">
                  <p:embed/>
                </p:oleObj>
              </mc:Choice>
              <mc:Fallback>
                <p:oleObj name="Equation" r:id="rId9" imgW="304560" imgH="419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060575"/>
                        <a:ext cx="306387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494" name="Object 14"/>
          <p:cNvGraphicFramePr>
            <a:graphicFrameLocks noChangeAspect="1"/>
          </p:cNvGraphicFramePr>
          <p:nvPr/>
        </p:nvGraphicFramePr>
        <p:xfrm>
          <a:off x="8243888" y="4149725"/>
          <a:ext cx="230187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6" name="Equation" r:id="rId10" imgW="228600" imgH="241200" progId="Equation.3">
                  <p:embed/>
                </p:oleObj>
              </mc:Choice>
              <mc:Fallback>
                <p:oleObj name="Equation" r:id="rId10" imgW="228600" imgH="2412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4149725"/>
                        <a:ext cx="230187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495" name="Object 15"/>
          <p:cNvGraphicFramePr>
            <a:graphicFrameLocks noChangeAspect="1"/>
          </p:cNvGraphicFramePr>
          <p:nvPr/>
        </p:nvGraphicFramePr>
        <p:xfrm>
          <a:off x="6445250" y="3414713"/>
          <a:ext cx="14049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7" name="Equation" r:id="rId12" imgW="1396800" imgH="419040" progId="Equation.3">
                  <p:embed/>
                </p:oleObj>
              </mc:Choice>
              <mc:Fallback>
                <p:oleObj name="Equation" r:id="rId12" imgW="1396800" imgH="4190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0" y="3414713"/>
                        <a:ext cx="1404938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496" name="Object 16"/>
          <p:cNvGraphicFramePr>
            <a:graphicFrameLocks noChangeAspect="1"/>
          </p:cNvGraphicFramePr>
          <p:nvPr/>
        </p:nvGraphicFramePr>
        <p:xfrm>
          <a:off x="3779838" y="3429000"/>
          <a:ext cx="8429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8" name="Equation" r:id="rId14" imgW="838080" imgH="419040" progId="Equation.3">
                  <p:embed/>
                </p:oleObj>
              </mc:Choice>
              <mc:Fallback>
                <p:oleObj name="Equation" r:id="rId14" imgW="838080" imgH="4190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3429000"/>
                        <a:ext cx="842962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Text Box 2"/>
          <p:cNvSpPr txBox="1">
            <a:spLocks noChangeArrowheads="1"/>
          </p:cNvSpPr>
          <p:nvPr/>
        </p:nvSpPr>
        <p:spPr bwMode="auto">
          <a:xfrm>
            <a:off x="1447800" y="1196975"/>
            <a:ext cx="7239000" cy="47450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5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55000"/>
              </a:lnSpc>
            </a:pPr>
            <a:endParaRPr lang="en-US" sz="1000" b="0">
              <a:cs typeface="Nazanin" pitchFamily="2" charset="-78"/>
            </a:endParaRPr>
          </a:p>
          <a:p>
            <a:pPr rtl="1">
              <a:lnSpc>
                <a:spcPct val="165000"/>
              </a:lnSpc>
            </a:pPr>
            <a:r>
              <a:rPr lang="ar-SA" sz="2600" b="0">
                <a:cs typeface="Nazanin" pitchFamily="2" charset="-78"/>
              </a:rPr>
              <a:t>تابع</a:t>
            </a:r>
            <a:r>
              <a:rPr lang="fa-IR" sz="2600" b="0">
                <a:cs typeface="Nazanin" pitchFamily="2" charset="-78"/>
              </a:rPr>
              <a:t>                           </a:t>
            </a:r>
            <a:r>
              <a:rPr lang="ar-SA" sz="2600" b="0">
                <a:cs typeface="Nazanin" pitchFamily="2" charset="-78"/>
              </a:rPr>
              <a:t> را در نظر مي گيريم داريم :</a:t>
            </a:r>
            <a:endParaRPr lang="fa-IR" sz="2600" b="0">
              <a:cs typeface="Nazanin" pitchFamily="2" charset="-78"/>
            </a:endParaRPr>
          </a:p>
          <a:p>
            <a:pPr rtl="1">
              <a:lnSpc>
                <a:spcPct val="165000"/>
              </a:lnSpc>
            </a:pPr>
            <a:endParaRPr lang="ar-SA" sz="2600" b="0">
              <a:cs typeface="Nazanin" pitchFamily="2" charset="-78"/>
            </a:endParaRPr>
          </a:p>
          <a:p>
            <a:pPr rtl="1">
              <a:lnSpc>
                <a:spcPct val="165000"/>
              </a:lnSpc>
            </a:pPr>
            <a:r>
              <a:rPr lang="fa-IR" sz="2600" b="0">
                <a:cs typeface="Nazanin" pitchFamily="2" charset="-78"/>
              </a:rPr>
              <a:t>مشاهده می شود که                   </a:t>
            </a:r>
            <a:r>
              <a:rPr lang="ar-SA" sz="2600" b="0">
                <a:cs typeface="Nazanin" pitchFamily="2" charset="-78"/>
              </a:rPr>
              <a:t>ولي به ازاي</a:t>
            </a:r>
            <a:r>
              <a:rPr lang="fa-IR" sz="2600" b="0">
                <a:cs typeface="Nazanin" pitchFamily="2" charset="-78"/>
              </a:rPr>
              <a:t>           ،                </a:t>
            </a:r>
            <a:r>
              <a:rPr lang="ar-SA" sz="2600" b="0">
                <a:cs typeface="Nazanin" pitchFamily="2" charset="-78"/>
              </a:rPr>
              <a:t> و به ازاي</a:t>
            </a:r>
            <a:r>
              <a:rPr lang="fa-IR" sz="2600" b="0">
                <a:cs typeface="Nazanin" pitchFamily="2" charset="-78"/>
              </a:rPr>
              <a:t>            ،                   </a:t>
            </a:r>
            <a:r>
              <a:rPr lang="ar-SA" sz="2600" b="0">
                <a:cs typeface="Nazanin" pitchFamily="2" charset="-78"/>
              </a:rPr>
              <a:t> در نتيجه</a:t>
            </a:r>
            <a:r>
              <a:rPr lang="fa-IR" sz="2600" b="0">
                <a:cs typeface="Nazanin" pitchFamily="2" charset="-78"/>
              </a:rPr>
              <a:t>   </a:t>
            </a:r>
            <a:r>
              <a:rPr lang="ar-SA" sz="2600" b="0">
                <a:cs typeface="Nazanin" pitchFamily="2" charset="-78"/>
              </a:rPr>
              <a:t> </a:t>
            </a:r>
            <a:r>
              <a:rPr lang="fa-IR" sz="2600" b="0">
                <a:cs typeface="Nazanin" pitchFamily="2" charset="-78"/>
              </a:rPr>
              <a:t>  </a:t>
            </a:r>
            <a:r>
              <a:rPr lang="ar-SA" sz="2600" b="0">
                <a:cs typeface="Nazanin" pitchFamily="2" charset="-78"/>
              </a:rPr>
              <a:t>در</a:t>
            </a:r>
            <a:r>
              <a:rPr lang="fa-IR" sz="2600" b="0">
                <a:cs typeface="Nazanin" pitchFamily="2" charset="-78"/>
              </a:rPr>
              <a:t>             </a:t>
            </a:r>
            <a:r>
              <a:rPr lang="ar-SA" sz="2600" b="0">
                <a:cs typeface="Nazanin" pitchFamily="2" charset="-78"/>
              </a:rPr>
              <a:t>نه ماكسيمم نسبي دارد نه ميييمم نسبي .</a:t>
            </a:r>
          </a:p>
          <a:p>
            <a:pPr rtl="1">
              <a:lnSpc>
                <a:spcPct val="165000"/>
              </a:lnSpc>
            </a:pPr>
            <a:r>
              <a:rPr lang="fa-IR" sz="2600" b="0">
                <a:cs typeface="Nazanin" pitchFamily="2" charset="-78"/>
              </a:rPr>
              <a:t> نمودار اين تابع در اسلايد بعدی مشاهده می شود .</a:t>
            </a:r>
          </a:p>
        </p:txBody>
      </p:sp>
      <p:sp>
        <p:nvSpPr>
          <p:cNvPr id="534531" name="Rectangle 3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534533" name="Rectangle 5"/>
          <p:cNvSpPr>
            <a:spLocks noChangeArrowheads="1"/>
          </p:cNvSpPr>
          <p:nvPr/>
        </p:nvSpPr>
        <p:spPr bwMode="auto">
          <a:xfrm>
            <a:off x="1485900" y="366713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7 .  1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ماكسيمم و مينيمم يك تابع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34535" name="Object 7"/>
          <p:cNvGraphicFramePr>
            <a:graphicFrameLocks noChangeAspect="1"/>
          </p:cNvGraphicFramePr>
          <p:nvPr/>
        </p:nvGraphicFramePr>
        <p:xfrm>
          <a:off x="2555875" y="4076700"/>
          <a:ext cx="8048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89" name="Equation" r:id="rId3" imgW="799920" imgH="330120" progId="Equation.3">
                  <p:embed/>
                </p:oleObj>
              </mc:Choice>
              <mc:Fallback>
                <p:oleObj name="Equation" r:id="rId3" imgW="799920" imgH="3301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4076700"/>
                        <a:ext cx="804863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4536" name="Object 8"/>
          <p:cNvGraphicFramePr>
            <a:graphicFrameLocks noChangeAspect="1"/>
          </p:cNvGraphicFramePr>
          <p:nvPr/>
        </p:nvGraphicFramePr>
        <p:xfrm>
          <a:off x="1474788" y="3414713"/>
          <a:ext cx="13985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90" name="Equation" r:id="rId5" imgW="1384200" imgH="431640" progId="Equation.3">
                  <p:embed/>
                </p:oleObj>
              </mc:Choice>
              <mc:Fallback>
                <p:oleObj name="Equation" r:id="rId5" imgW="138420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3414713"/>
                        <a:ext cx="139858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4537" name="Object 9"/>
          <p:cNvGraphicFramePr>
            <a:graphicFrameLocks noChangeAspect="1"/>
          </p:cNvGraphicFramePr>
          <p:nvPr/>
        </p:nvGraphicFramePr>
        <p:xfrm>
          <a:off x="3779838" y="4005263"/>
          <a:ext cx="30638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91" name="Equation" r:id="rId7" imgW="304560" imgH="419040" progId="Equation.3">
                  <p:embed/>
                </p:oleObj>
              </mc:Choice>
              <mc:Fallback>
                <p:oleObj name="Equation" r:id="rId7" imgW="304560" imgH="419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4005263"/>
                        <a:ext cx="306387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4538" name="Object 10"/>
          <p:cNvGraphicFramePr>
            <a:graphicFrameLocks noChangeAspect="1"/>
          </p:cNvGraphicFramePr>
          <p:nvPr/>
        </p:nvGraphicFramePr>
        <p:xfrm>
          <a:off x="3073400" y="3429000"/>
          <a:ext cx="7937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92" name="Equation" r:id="rId9" imgW="787320" imgH="330120" progId="Equation.3">
                  <p:embed/>
                </p:oleObj>
              </mc:Choice>
              <mc:Fallback>
                <p:oleObj name="Equation" r:id="rId9" imgW="787320" imgH="33012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3429000"/>
                        <a:ext cx="79375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4539" name="Object 11"/>
          <p:cNvGraphicFramePr>
            <a:graphicFrameLocks noChangeAspect="1"/>
          </p:cNvGraphicFramePr>
          <p:nvPr/>
        </p:nvGraphicFramePr>
        <p:xfrm>
          <a:off x="5076825" y="3429000"/>
          <a:ext cx="14684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93" name="Equation" r:id="rId11" imgW="1460160" imgH="431640" progId="Equation.3">
                  <p:embed/>
                </p:oleObj>
              </mc:Choice>
              <mc:Fallback>
                <p:oleObj name="Equation" r:id="rId11" imgW="1460160" imgH="431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3429000"/>
                        <a:ext cx="146843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4540" name="Object 12"/>
          <p:cNvGraphicFramePr>
            <a:graphicFrameLocks noChangeAspect="1"/>
          </p:cNvGraphicFramePr>
          <p:nvPr/>
        </p:nvGraphicFramePr>
        <p:xfrm>
          <a:off x="5954713" y="2062163"/>
          <a:ext cx="22352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94" name="Equation" r:id="rId13" imgW="2234880" imgH="507960" progId="Equation.3">
                  <p:embed/>
                </p:oleObj>
              </mc:Choice>
              <mc:Fallback>
                <p:oleObj name="Equation" r:id="rId13" imgW="2234880" imgH="50796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713" y="2062163"/>
                        <a:ext cx="22352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4541" name="Object 13"/>
          <p:cNvGraphicFramePr>
            <a:graphicFrameLocks noChangeAspect="1"/>
          </p:cNvGraphicFramePr>
          <p:nvPr/>
        </p:nvGraphicFramePr>
        <p:xfrm>
          <a:off x="4067175" y="2708275"/>
          <a:ext cx="25019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95" name="Equation" r:id="rId15" imgW="2501640" imgH="507960" progId="Equation.3">
                  <p:embed/>
                </p:oleObj>
              </mc:Choice>
              <mc:Fallback>
                <p:oleObj name="Equation" r:id="rId15" imgW="2501640" imgH="50796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708275"/>
                        <a:ext cx="25019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4542" name="Object 14"/>
          <p:cNvGraphicFramePr>
            <a:graphicFrameLocks noChangeAspect="1"/>
          </p:cNvGraphicFramePr>
          <p:nvPr/>
        </p:nvGraphicFramePr>
        <p:xfrm>
          <a:off x="6804025" y="4106863"/>
          <a:ext cx="8064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96" name="Equation" r:id="rId17" imgW="799920" imgH="330120" progId="Equation.3">
                  <p:embed/>
                </p:oleObj>
              </mc:Choice>
              <mc:Fallback>
                <p:oleObj name="Equation" r:id="rId17" imgW="799920" imgH="33012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4106863"/>
                        <a:ext cx="80645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4543" name="Object 15"/>
          <p:cNvGraphicFramePr>
            <a:graphicFrameLocks noChangeAspect="1"/>
          </p:cNvGraphicFramePr>
          <p:nvPr/>
        </p:nvGraphicFramePr>
        <p:xfrm>
          <a:off x="5148263" y="4048125"/>
          <a:ext cx="13985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97" name="Equation" r:id="rId19" imgW="1384200" imgH="431640" progId="Equation.3">
                  <p:embed/>
                </p:oleObj>
              </mc:Choice>
              <mc:Fallback>
                <p:oleObj name="Equation" r:id="rId19" imgW="1384200" imgH="4316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4048125"/>
                        <a:ext cx="139858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Text Box 2"/>
          <p:cNvSpPr txBox="1">
            <a:spLocks noChangeArrowheads="1"/>
          </p:cNvSpPr>
          <p:nvPr/>
        </p:nvSpPr>
        <p:spPr bwMode="auto">
          <a:xfrm>
            <a:off x="1447800" y="1196975"/>
            <a:ext cx="7239000" cy="47450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5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55000"/>
              </a:lnSpc>
            </a:pPr>
            <a:endParaRPr lang="en-US" sz="1000" b="0">
              <a:cs typeface="Nazanin" pitchFamily="2" charset="-78"/>
            </a:endParaRPr>
          </a:p>
          <a:p>
            <a:pPr rtl="1">
              <a:lnSpc>
                <a:spcPct val="165000"/>
              </a:lnSpc>
            </a:pPr>
            <a:r>
              <a:rPr lang="fa-IR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توجه كنيد كه ممكن است تابعي در  نقطه اي ماكسيمم يا مينيمم نسبي داشته باشد ، بدون اين كه در آن نقطه مشتق داشته باشد به عنوان مثال تابع</a:t>
            </a:r>
            <a:endParaRPr lang="fa-IR" sz="2600" b="0">
              <a:cs typeface="Nazanin" pitchFamily="2" charset="-78"/>
            </a:endParaRPr>
          </a:p>
          <a:p>
            <a:pPr rtl="1">
              <a:lnSpc>
                <a:spcPct val="165000"/>
              </a:lnSpc>
            </a:pPr>
            <a:endParaRPr lang="fa-IR" sz="2600" b="0">
              <a:cs typeface="Nazanin" pitchFamily="2" charset="-78"/>
            </a:endParaRPr>
          </a:p>
          <a:p>
            <a:pPr rtl="1">
              <a:lnSpc>
                <a:spcPct val="165000"/>
              </a:lnSpc>
            </a:pPr>
            <a:r>
              <a:rPr lang="ar-SA" sz="2600" b="0">
                <a:cs typeface="Nazanin" pitchFamily="2" charset="-78"/>
              </a:rPr>
              <a:t> </a:t>
            </a:r>
          </a:p>
          <a:p>
            <a:pPr rtl="1">
              <a:lnSpc>
                <a:spcPct val="165000"/>
              </a:lnSpc>
            </a:pPr>
            <a:r>
              <a:rPr lang="ar-SA" sz="2600" b="0">
                <a:cs typeface="Nazanin" pitchFamily="2" charset="-78"/>
              </a:rPr>
              <a:t>را در نظر مي گيريم نمودار اين تابع در</a:t>
            </a:r>
            <a:r>
              <a:rPr lang="fa-IR" sz="2600" b="0">
                <a:cs typeface="Nazanin" pitchFamily="2" charset="-78"/>
              </a:rPr>
              <a:t> اسلايد بعدی </a:t>
            </a:r>
            <a:r>
              <a:rPr lang="ar-SA" sz="2600" b="0">
                <a:cs typeface="Nazanin" pitchFamily="2" charset="-78"/>
              </a:rPr>
              <a:t>رسم شده است </a:t>
            </a:r>
            <a:r>
              <a:rPr lang="fa-IR" sz="2600" b="0">
                <a:cs typeface="Nazanin" pitchFamily="2" charset="-78"/>
              </a:rPr>
              <a:t>.</a:t>
            </a:r>
          </a:p>
        </p:txBody>
      </p:sp>
      <p:sp>
        <p:nvSpPr>
          <p:cNvPr id="536579" name="Rectangle 3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تذکر 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536581" name="Rectangle 5"/>
          <p:cNvSpPr>
            <a:spLocks noChangeArrowheads="1"/>
          </p:cNvSpPr>
          <p:nvPr/>
        </p:nvSpPr>
        <p:spPr bwMode="auto">
          <a:xfrm>
            <a:off x="1485900" y="366713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7 .  1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ماكسيمم و مينيمم يك تابع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36586" name="Object 10"/>
          <p:cNvGraphicFramePr>
            <a:graphicFrameLocks noChangeAspect="1"/>
          </p:cNvGraphicFramePr>
          <p:nvPr/>
        </p:nvGraphicFramePr>
        <p:xfrm>
          <a:off x="2854325" y="4076700"/>
          <a:ext cx="3833813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92" name="Equation" r:id="rId3" imgW="3809880" imgH="1028520" progId="Equation.3">
                  <p:embed/>
                </p:oleObj>
              </mc:Choice>
              <mc:Fallback>
                <p:oleObj name="Equation" r:id="rId3" imgW="3809880" imgH="102852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4076700"/>
                        <a:ext cx="3833813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ChangeArrowheads="1"/>
          </p:cNvSpPr>
          <p:nvPr/>
        </p:nvSpPr>
        <p:spPr bwMode="auto">
          <a:xfrm>
            <a:off x="1905000" y="2286000"/>
            <a:ext cx="72390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15747" name="Rectangle 3"/>
          <p:cNvSpPr>
            <a:spLocks noChangeArrowheads="1"/>
          </p:cNvSpPr>
          <p:nvPr/>
        </p:nvSpPr>
        <p:spPr bwMode="auto">
          <a:xfrm>
            <a:off x="1295400" y="1066800"/>
            <a:ext cx="7543800" cy="502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فصل</a:t>
            </a:r>
            <a:r>
              <a:rPr lang="ar-SA" sz="13000" b="0">
                <a:solidFill>
                  <a:schemeClr val="bg1"/>
                </a:solidFill>
                <a:latin typeface="Arial" charset="0"/>
                <a:cs typeface="mamran" pitchFamily="10" charset="-78"/>
              </a:rPr>
              <a:t>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دوم</a:t>
            </a:r>
          </a:p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بخش اول</a:t>
            </a:r>
          </a:p>
        </p:txBody>
      </p:sp>
    </p:spTree>
  </p:cSld>
  <p:clrMapOvr>
    <a:masterClrMapping/>
  </p:clrMapOvr>
  <p:transition spd="med">
    <p:wheel spokes="8"/>
  </p:transition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Text Box 2"/>
          <p:cNvSpPr txBox="1">
            <a:spLocks noChangeArrowheads="1"/>
          </p:cNvSpPr>
          <p:nvPr/>
        </p:nvSpPr>
        <p:spPr bwMode="auto">
          <a:xfrm>
            <a:off x="1447800" y="1196975"/>
            <a:ext cx="7239000" cy="27781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5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55000"/>
              </a:lnSpc>
            </a:pPr>
            <a:endParaRPr lang="en-US" sz="1000" b="0">
              <a:cs typeface="Nazanin" pitchFamily="2" charset="-78"/>
            </a:endParaRPr>
          </a:p>
          <a:p>
            <a:pPr rtl="1">
              <a:lnSpc>
                <a:spcPct val="165000"/>
              </a:lnSpc>
            </a:pPr>
            <a:r>
              <a:rPr lang="fa-IR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اگر تابع</a:t>
            </a:r>
            <a:r>
              <a:rPr lang="fa-IR" sz="2600" b="0">
                <a:cs typeface="Nazanin" pitchFamily="2" charset="-78"/>
              </a:rPr>
              <a:t>    </a:t>
            </a:r>
            <a:r>
              <a:rPr lang="ar-SA" sz="2600" b="0">
                <a:cs typeface="Nazanin" pitchFamily="2" charset="-78"/>
              </a:rPr>
              <a:t> در </a:t>
            </a:r>
            <a:r>
              <a:rPr lang="fa-IR" sz="2600" b="0">
                <a:cs typeface="Nazanin" pitchFamily="2" charset="-78"/>
              </a:rPr>
              <a:t>    </a:t>
            </a:r>
            <a:r>
              <a:rPr lang="ar-SA" sz="2600" b="0">
                <a:cs typeface="Nazanin" pitchFamily="2" charset="-78"/>
              </a:rPr>
              <a:t>تعريف شده باشد شرط لازم براي آن</a:t>
            </a:r>
            <a:r>
              <a:rPr lang="fa-IR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كه</a:t>
            </a:r>
            <a:r>
              <a:rPr lang="fa-IR" sz="2600" b="0">
                <a:cs typeface="Nazanin" pitchFamily="2" charset="-78"/>
              </a:rPr>
              <a:t>      </a:t>
            </a:r>
            <a:r>
              <a:rPr lang="ar-SA" sz="2600" b="0">
                <a:cs typeface="Nazanin" pitchFamily="2" charset="-78"/>
              </a:rPr>
              <a:t> در اكسترمم نسبي داشته باشد اين است كه</a:t>
            </a:r>
            <a:r>
              <a:rPr lang="fa-IR" sz="2600" b="0">
                <a:cs typeface="Nazanin" pitchFamily="2" charset="-78"/>
              </a:rPr>
              <a:t>                  </a:t>
            </a:r>
            <a:r>
              <a:rPr lang="ar-SA" sz="2600" b="0">
                <a:cs typeface="Nazanin" pitchFamily="2" charset="-78"/>
              </a:rPr>
              <a:t> يا </a:t>
            </a:r>
            <a:r>
              <a:rPr lang="fa-IR" sz="2600" b="0">
                <a:cs typeface="Nazanin" pitchFamily="2" charset="-78"/>
              </a:rPr>
              <a:t>         </a:t>
            </a:r>
            <a:r>
              <a:rPr lang="ar-SA" sz="2600" b="0">
                <a:cs typeface="Nazanin" pitchFamily="2" charset="-78"/>
              </a:rPr>
              <a:t>موجود نباشد اما اين شر ط كافي نيست .</a:t>
            </a:r>
            <a:endParaRPr lang="fa-IR" sz="2600" b="0">
              <a:cs typeface="Nazanin" pitchFamily="2" charset="-78"/>
            </a:endParaRP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تذکر 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538628" name="Rectangle 4"/>
          <p:cNvSpPr>
            <a:spLocks noChangeArrowheads="1"/>
          </p:cNvSpPr>
          <p:nvPr/>
        </p:nvSpPr>
        <p:spPr bwMode="auto">
          <a:xfrm>
            <a:off x="1485900" y="366713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7 .  1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ماكسيمم و مينيمم يك تابع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38629" name="Object 5"/>
          <p:cNvGraphicFramePr>
            <a:graphicFrameLocks noChangeAspect="1"/>
          </p:cNvGraphicFramePr>
          <p:nvPr/>
        </p:nvGraphicFramePr>
        <p:xfrm>
          <a:off x="3132138" y="2781300"/>
          <a:ext cx="13811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65" name="Equation" r:id="rId3" imgW="1371600" imgH="419040" progId="Equation.3">
                  <p:embed/>
                </p:oleObj>
              </mc:Choice>
              <mc:Fallback>
                <p:oleObj name="Equation" r:id="rId3" imgW="137160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781300"/>
                        <a:ext cx="138112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8630" name="Object 6"/>
          <p:cNvGraphicFramePr>
            <a:graphicFrameLocks noChangeAspect="1"/>
          </p:cNvGraphicFramePr>
          <p:nvPr/>
        </p:nvGraphicFramePr>
        <p:xfrm>
          <a:off x="7451725" y="2133600"/>
          <a:ext cx="3063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66" name="Equation" r:id="rId5" imgW="304560" imgH="419040" progId="Equation.3">
                  <p:embed/>
                </p:oleObj>
              </mc:Choice>
              <mc:Fallback>
                <p:oleObj name="Equation" r:id="rId5" imgW="30456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2133600"/>
                        <a:ext cx="306388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8631" name="Object 7"/>
          <p:cNvGraphicFramePr>
            <a:graphicFrameLocks noChangeAspect="1"/>
          </p:cNvGraphicFramePr>
          <p:nvPr/>
        </p:nvGraphicFramePr>
        <p:xfrm>
          <a:off x="6804025" y="2205038"/>
          <a:ext cx="20478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67" name="Equation" r:id="rId7" imgW="203040" imgH="241200" progId="Equation.3">
                  <p:embed/>
                </p:oleObj>
              </mc:Choice>
              <mc:Fallback>
                <p:oleObj name="Equation" r:id="rId7" imgW="20304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2205038"/>
                        <a:ext cx="204788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8632" name="Object 8"/>
          <p:cNvGraphicFramePr>
            <a:graphicFrameLocks noChangeAspect="1"/>
          </p:cNvGraphicFramePr>
          <p:nvPr/>
        </p:nvGraphicFramePr>
        <p:xfrm>
          <a:off x="2339975" y="2060575"/>
          <a:ext cx="3063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68" name="Equation" r:id="rId9" imgW="304560" imgH="419040" progId="Equation.3">
                  <p:embed/>
                </p:oleObj>
              </mc:Choice>
              <mc:Fallback>
                <p:oleObj name="Equation" r:id="rId9" imgW="30456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060575"/>
                        <a:ext cx="306388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8633" name="Object 9"/>
          <p:cNvGraphicFramePr>
            <a:graphicFrameLocks noChangeAspect="1"/>
          </p:cNvGraphicFramePr>
          <p:nvPr/>
        </p:nvGraphicFramePr>
        <p:xfrm>
          <a:off x="1692275" y="2205038"/>
          <a:ext cx="20478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69" name="Equation" r:id="rId11" imgW="203040" imgH="241200" progId="Equation.3">
                  <p:embed/>
                </p:oleObj>
              </mc:Choice>
              <mc:Fallback>
                <p:oleObj name="Equation" r:id="rId11" imgW="203040" imgH="241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205038"/>
                        <a:ext cx="204788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8634" name="Object 10"/>
          <p:cNvGraphicFramePr>
            <a:graphicFrameLocks noChangeAspect="1"/>
          </p:cNvGraphicFramePr>
          <p:nvPr/>
        </p:nvGraphicFramePr>
        <p:xfrm>
          <a:off x="1908175" y="2736850"/>
          <a:ext cx="81756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70" name="Equation" r:id="rId13" imgW="812520" imgH="419040" progId="Equation.3">
                  <p:embed/>
                </p:oleObj>
              </mc:Choice>
              <mc:Fallback>
                <p:oleObj name="Equation" r:id="rId13" imgW="812520" imgH="419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736850"/>
                        <a:ext cx="817563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Text Box 2"/>
          <p:cNvSpPr txBox="1">
            <a:spLocks noChangeArrowheads="1"/>
          </p:cNvSpPr>
          <p:nvPr/>
        </p:nvSpPr>
        <p:spPr bwMode="auto">
          <a:xfrm>
            <a:off x="1447800" y="1196975"/>
            <a:ext cx="7239000" cy="4089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5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55000"/>
              </a:lnSpc>
            </a:pPr>
            <a:r>
              <a:rPr lang="fa-IR" sz="1000" b="0">
                <a:cs typeface="Nazanin" pitchFamily="2" charset="-78"/>
              </a:rPr>
              <a:t>  </a:t>
            </a:r>
            <a:endParaRPr lang="en-US" sz="1000" b="0">
              <a:cs typeface="Nazanin" pitchFamily="2" charset="-78"/>
            </a:endParaRPr>
          </a:p>
          <a:p>
            <a:pPr rtl="1">
              <a:lnSpc>
                <a:spcPct val="165000"/>
              </a:lnSpc>
            </a:pPr>
            <a:r>
              <a:rPr lang="fa-IR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نقطه</a:t>
            </a:r>
            <a:r>
              <a:rPr lang="fa-IR" sz="2600" b="0">
                <a:cs typeface="Nazanin" pitchFamily="2" charset="-78"/>
              </a:rPr>
              <a:t>     </a:t>
            </a:r>
            <a:r>
              <a:rPr lang="ar-SA" sz="2600" b="0">
                <a:cs typeface="Nazanin" pitchFamily="2" charset="-78"/>
              </a:rPr>
              <a:t>متعلق به قلمرو</a:t>
            </a:r>
            <a:r>
              <a:rPr lang="fa-IR" sz="2600" b="0">
                <a:cs typeface="Nazanin" pitchFamily="2" charset="-78"/>
              </a:rPr>
              <a:t>    </a:t>
            </a:r>
            <a:r>
              <a:rPr lang="ar-SA" sz="2600" b="0">
                <a:cs typeface="Nazanin" pitchFamily="2" charset="-78"/>
              </a:rPr>
              <a:t> را يك نقطه </a:t>
            </a:r>
            <a:r>
              <a:rPr lang="ar-SA" sz="2000" b="0">
                <a:solidFill>
                  <a:srgbClr val="FFFF00"/>
                </a:solidFill>
                <a:cs typeface="Nasim" pitchFamily="2" charset="-78"/>
              </a:rPr>
              <a:t>بحراني</a:t>
            </a:r>
            <a:r>
              <a:rPr lang="ar-SA" sz="2600" b="0">
                <a:cs typeface="Nazanin" pitchFamily="2" charset="-78"/>
              </a:rPr>
              <a:t> مي ناميم</a:t>
            </a:r>
            <a:r>
              <a:rPr lang="fa-IR" sz="2600" b="0">
                <a:cs typeface="Nazanin" pitchFamily="2" charset="-78"/>
              </a:rPr>
              <a:t> ،</a:t>
            </a:r>
            <a:r>
              <a:rPr lang="ar-SA" sz="2600" b="0">
                <a:cs typeface="Nazanin" pitchFamily="2" charset="-78"/>
              </a:rPr>
              <a:t> </a:t>
            </a:r>
          </a:p>
          <a:p>
            <a:pPr rtl="1">
              <a:lnSpc>
                <a:spcPct val="165000"/>
              </a:lnSpc>
            </a:pPr>
            <a:r>
              <a:rPr lang="en-US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هر گاه يكي از دوشرط زير برقرار باشد :</a:t>
            </a:r>
          </a:p>
          <a:p>
            <a:pPr rtl="1">
              <a:lnSpc>
                <a:spcPct val="165000"/>
              </a:lnSpc>
            </a:pPr>
            <a:r>
              <a:rPr lang="en-US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1</a:t>
            </a:r>
            <a:r>
              <a:rPr lang="fa-IR" sz="2600" b="0">
                <a:cs typeface="Nazanin" pitchFamily="2" charset="-78"/>
              </a:rPr>
              <a:t>-</a:t>
            </a:r>
            <a:endParaRPr lang="ar-SA" sz="2600" b="0">
              <a:cs typeface="Nazanin" pitchFamily="2" charset="-78"/>
            </a:endParaRPr>
          </a:p>
          <a:p>
            <a:pPr rtl="1">
              <a:lnSpc>
                <a:spcPct val="165000"/>
              </a:lnSpc>
            </a:pPr>
            <a:r>
              <a:rPr lang="fa-IR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2</a:t>
            </a:r>
            <a:r>
              <a:rPr lang="fa-IR" sz="2600" b="0">
                <a:cs typeface="Nazanin" pitchFamily="2" charset="-78"/>
              </a:rPr>
              <a:t>-               </a:t>
            </a:r>
            <a:r>
              <a:rPr lang="ar-SA" sz="2600" b="0">
                <a:cs typeface="Nazanin" pitchFamily="2" charset="-78"/>
              </a:rPr>
              <a:t>وجود نداشته باشد .</a:t>
            </a:r>
          </a:p>
          <a:p>
            <a:pPr rtl="1">
              <a:lnSpc>
                <a:spcPct val="165000"/>
              </a:lnSpc>
            </a:pPr>
            <a:endParaRPr lang="fa-IR" sz="2600" b="0">
              <a:cs typeface="Nazanin" pitchFamily="2" charset="-78"/>
            </a:endParaRPr>
          </a:p>
        </p:txBody>
      </p:sp>
      <p:sp>
        <p:nvSpPr>
          <p:cNvPr id="539651" name="Rectangle 3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 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539652" name="Rectangle 4"/>
          <p:cNvSpPr>
            <a:spLocks noChangeArrowheads="1"/>
          </p:cNvSpPr>
          <p:nvPr/>
        </p:nvSpPr>
        <p:spPr bwMode="auto">
          <a:xfrm>
            <a:off x="1485900" y="366713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7 .  1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ماكسيمم و مينيمم يك تابع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39653" name="Object 5"/>
          <p:cNvGraphicFramePr>
            <a:graphicFrameLocks noChangeAspect="1"/>
          </p:cNvGraphicFramePr>
          <p:nvPr/>
        </p:nvGraphicFramePr>
        <p:xfrm>
          <a:off x="6516688" y="3386138"/>
          <a:ext cx="13811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79" name="Equation" r:id="rId3" imgW="1371600" imgH="419040" progId="Equation.3">
                  <p:embed/>
                </p:oleObj>
              </mc:Choice>
              <mc:Fallback>
                <p:oleObj name="Equation" r:id="rId3" imgW="137160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3386138"/>
                        <a:ext cx="138112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9655" name="Object 7"/>
          <p:cNvGraphicFramePr>
            <a:graphicFrameLocks noChangeAspect="1"/>
          </p:cNvGraphicFramePr>
          <p:nvPr/>
        </p:nvGraphicFramePr>
        <p:xfrm>
          <a:off x="7740650" y="2205038"/>
          <a:ext cx="20478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80" name="Equation" r:id="rId5" imgW="203040" imgH="241200" progId="Equation.3">
                  <p:embed/>
                </p:oleObj>
              </mc:Choice>
              <mc:Fallback>
                <p:oleObj name="Equation" r:id="rId5" imgW="20304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2205038"/>
                        <a:ext cx="204788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9656" name="Object 8"/>
          <p:cNvGraphicFramePr>
            <a:graphicFrameLocks noChangeAspect="1"/>
          </p:cNvGraphicFramePr>
          <p:nvPr/>
        </p:nvGraphicFramePr>
        <p:xfrm>
          <a:off x="5724525" y="2133600"/>
          <a:ext cx="3063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81" name="Equation" r:id="rId7" imgW="304560" imgH="419040" progId="Equation.3">
                  <p:embed/>
                </p:oleObj>
              </mc:Choice>
              <mc:Fallback>
                <p:oleObj name="Equation" r:id="rId7" imgW="30456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2133600"/>
                        <a:ext cx="306388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9658" name="Object 10"/>
          <p:cNvGraphicFramePr>
            <a:graphicFrameLocks noChangeAspect="1"/>
          </p:cNvGraphicFramePr>
          <p:nvPr/>
        </p:nvGraphicFramePr>
        <p:xfrm>
          <a:off x="7164388" y="4064000"/>
          <a:ext cx="8175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82" name="Equation" r:id="rId9" imgW="812520" imgH="419040" progId="Equation.3">
                  <p:embed/>
                </p:oleObj>
              </mc:Choice>
              <mc:Fallback>
                <p:oleObj name="Equation" r:id="rId9" imgW="812520" imgH="419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4064000"/>
                        <a:ext cx="817562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Text Box 2"/>
          <p:cNvSpPr txBox="1">
            <a:spLocks noChangeArrowheads="1"/>
          </p:cNvSpPr>
          <p:nvPr/>
        </p:nvSpPr>
        <p:spPr bwMode="auto">
          <a:xfrm>
            <a:off x="1447800" y="1196975"/>
            <a:ext cx="7239000" cy="51482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5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55000"/>
              </a:lnSpc>
            </a:pPr>
            <a:r>
              <a:rPr lang="fa-IR" sz="1000" b="0">
                <a:cs typeface="Nazanin" pitchFamily="2" charset="-78"/>
              </a:rPr>
              <a:t>  </a:t>
            </a:r>
            <a:endParaRPr lang="en-US" sz="1000" b="0">
              <a:cs typeface="Nazanin" pitchFamily="2" charset="-78"/>
            </a:endParaRPr>
          </a:p>
          <a:p>
            <a:pPr rtl="1">
              <a:lnSpc>
                <a:spcPct val="165000"/>
              </a:lnSpc>
            </a:pPr>
            <a:r>
              <a:rPr lang="fa-IR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الف</a:t>
            </a:r>
            <a:r>
              <a:rPr lang="fa-IR" sz="2600" b="0">
                <a:cs typeface="Nazanin" pitchFamily="2" charset="-78"/>
              </a:rPr>
              <a:t> . </a:t>
            </a:r>
            <a:r>
              <a:rPr lang="ar-SA" sz="2600" b="0">
                <a:cs typeface="Nazanin" pitchFamily="2" charset="-78"/>
              </a:rPr>
              <a:t>تابع </a:t>
            </a:r>
            <a:r>
              <a:rPr lang="fa-IR" sz="2600" b="0">
                <a:cs typeface="Nazanin" pitchFamily="2" charset="-78"/>
              </a:rPr>
              <a:t>                  </a:t>
            </a:r>
            <a:r>
              <a:rPr lang="ar-SA" sz="2600" b="0">
                <a:cs typeface="Nazanin" pitchFamily="2" charset="-78"/>
              </a:rPr>
              <a:t>را در نظر مي گيريم چون</a:t>
            </a:r>
            <a:r>
              <a:rPr lang="fa-IR" sz="2600" b="0">
                <a:cs typeface="Nazanin" pitchFamily="2" charset="-78"/>
              </a:rPr>
              <a:t>            </a:t>
            </a:r>
            <a:r>
              <a:rPr lang="ar-SA" sz="2600" b="0">
                <a:cs typeface="Nazanin" pitchFamily="2" charset="-78"/>
              </a:rPr>
              <a:t> وجود </a:t>
            </a:r>
            <a:r>
              <a:rPr lang="en-US" sz="2600" b="0">
                <a:cs typeface="Nazanin" pitchFamily="2" charset="-78"/>
              </a:rPr>
              <a:t>  </a:t>
            </a:r>
            <a:r>
              <a:rPr lang="ar-SA" sz="2600" b="0">
                <a:cs typeface="Nazanin" pitchFamily="2" charset="-78"/>
              </a:rPr>
              <a:t>ندارد</a:t>
            </a:r>
            <a:r>
              <a:rPr lang="fa-IR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لذا </a:t>
            </a:r>
            <a:r>
              <a:rPr lang="en-US" sz="2600" b="0">
                <a:cs typeface="Nazanin" pitchFamily="2" charset="-78"/>
              </a:rPr>
              <a:t>        </a:t>
            </a:r>
            <a:r>
              <a:rPr lang="ar-SA" sz="2600" b="0">
                <a:cs typeface="Nazanin" pitchFamily="2" charset="-78"/>
              </a:rPr>
              <a:t>نقط</a:t>
            </a:r>
            <a:r>
              <a:rPr lang="fa-IR" sz="2600" b="0">
                <a:cs typeface="Nazanin" pitchFamily="2" charset="-78"/>
              </a:rPr>
              <a:t>ة</a:t>
            </a:r>
            <a:r>
              <a:rPr lang="ar-SA" sz="2600" b="0">
                <a:cs typeface="Nazanin" pitchFamily="2" charset="-78"/>
              </a:rPr>
              <a:t> بحراني تابع</a:t>
            </a:r>
            <a:r>
              <a:rPr lang="fa-IR" sz="2600" b="0">
                <a:cs typeface="Nazanin" pitchFamily="2" charset="-78"/>
              </a:rPr>
              <a:t>     </a:t>
            </a:r>
            <a:r>
              <a:rPr lang="ar-SA" sz="2600" b="0">
                <a:cs typeface="Nazanin" pitchFamily="2" charset="-78"/>
              </a:rPr>
              <a:t> است.</a:t>
            </a:r>
          </a:p>
          <a:p>
            <a:pPr rtl="1">
              <a:lnSpc>
                <a:spcPct val="165000"/>
              </a:lnSpc>
            </a:pPr>
            <a:r>
              <a:rPr lang="fa-IR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 ب</a:t>
            </a:r>
            <a:r>
              <a:rPr lang="fa-IR" sz="2600" b="0">
                <a:cs typeface="Nazanin" pitchFamily="2" charset="-78"/>
              </a:rPr>
              <a:t> . </a:t>
            </a:r>
            <a:r>
              <a:rPr lang="ar-SA" sz="2600" b="0">
                <a:cs typeface="Nazanin" pitchFamily="2" charset="-78"/>
              </a:rPr>
              <a:t>تابع</a:t>
            </a:r>
            <a:r>
              <a:rPr lang="fa-IR" sz="2600" b="0">
                <a:cs typeface="Nazanin" pitchFamily="2" charset="-78"/>
              </a:rPr>
              <a:t>                             </a:t>
            </a:r>
            <a:r>
              <a:rPr lang="ar-SA" sz="2600" b="0">
                <a:cs typeface="Nazanin" pitchFamily="2" charset="-78"/>
              </a:rPr>
              <a:t> را در نظر مي گيريم داريم </a:t>
            </a:r>
            <a:r>
              <a:rPr lang="fa-IR" sz="2600" b="0">
                <a:cs typeface="Nazanin" pitchFamily="2" charset="-78"/>
              </a:rPr>
              <a:t>:</a:t>
            </a:r>
          </a:p>
          <a:p>
            <a:pPr rtl="1">
              <a:lnSpc>
                <a:spcPct val="165000"/>
              </a:lnSpc>
            </a:pPr>
            <a:endParaRPr lang="ar-SA" sz="2600" b="0">
              <a:cs typeface="Nazanin" pitchFamily="2" charset="-78"/>
            </a:endParaRPr>
          </a:p>
          <a:p>
            <a:pPr rtl="1">
              <a:lnSpc>
                <a:spcPct val="165000"/>
              </a:lnSpc>
            </a:pPr>
            <a:r>
              <a:rPr lang="fa-IR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ريشه هاي معادل</a:t>
            </a:r>
            <a:r>
              <a:rPr lang="fa-IR" sz="2600" b="0">
                <a:cs typeface="Nazanin" pitchFamily="2" charset="-78"/>
              </a:rPr>
              <a:t>ة</a:t>
            </a:r>
            <a:r>
              <a:rPr lang="ar-SA" sz="2600" b="0">
                <a:cs typeface="Nazanin" pitchFamily="2" charset="-78"/>
              </a:rPr>
              <a:t> </a:t>
            </a:r>
            <a:r>
              <a:rPr lang="fa-IR" sz="2600" b="0">
                <a:cs typeface="Nazanin" pitchFamily="2" charset="-78"/>
              </a:rPr>
              <a:t>                 </a:t>
            </a:r>
            <a:r>
              <a:rPr lang="ar-SA" sz="2600" b="0">
                <a:cs typeface="Nazanin" pitchFamily="2" charset="-78"/>
              </a:rPr>
              <a:t>عبارتند از :</a:t>
            </a:r>
            <a:r>
              <a:rPr lang="fa-IR" sz="2600" b="0">
                <a:cs typeface="Nazanin" pitchFamily="2" charset="-78"/>
              </a:rPr>
              <a:t>             و</a:t>
            </a:r>
            <a:endParaRPr lang="ar-SA" sz="2600" b="0">
              <a:cs typeface="Nazanin" pitchFamily="2" charset="-78"/>
            </a:endParaRPr>
          </a:p>
          <a:p>
            <a:pPr rtl="1">
              <a:lnSpc>
                <a:spcPct val="165000"/>
              </a:lnSpc>
            </a:pPr>
            <a:r>
              <a:rPr lang="fa-IR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يع</a:t>
            </a:r>
            <a:r>
              <a:rPr lang="fa-IR" sz="2600" b="0">
                <a:cs typeface="Nazanin" pitchFamily="2" charset="-78"/>
              </a:rPr>
              <a:t>ن</a:t>
            </a:r>
            <a:r>
              <a:rPr lang="ar-SA" sz="2600" b="0">
                <a:cs typeface="Nazanin" pitchFamily="2" charset="-78"/>
              </a:rPr>
              <a:t>ي نقاط بحراني تابع</a:t>
            </a:r>
            <a:r>
              <a:rPr lang="fa-IR" sz="2600" b="0">
                <a:cs typeface="Nazanin" pitchFamily="2" charset="-78"/>
              </a:rPr>
              <a:t>     عبارتند از 1 و 1- .</a:t>
            </a:r>
          </a:p>
          <a:p>
            <a:pPr rtl="1">
              <a:lnSpc>
                <a:spcPct val="165000"/>
              </a:lnSpc>
            </a:pPr>
            <a:endParaRPr lang="fa-IR" sz="1600" b="0">
              <a:cs typeface="Nazanin" pitchFamily="2" charset="-78"/>
            </a:endParaRPr>
          </a:p>
        </p:txBody>
      </p:sp>
      <p:sp>
        <p:nvSpPr>
          <p:cNvPr id="540675" name="Rectangle 3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540676" name="Rectangle 4"/>
          <p:cNvSpPr>
            <a:spLocks noChangeArrowheads="1"/>
          </p:cNvSpPr>
          <p:nvPr/>
        </p:nvSpPr>
        <p:spPr bwMode="auto">
          <a:xfrm>
            <a:off x="1485900" y="366713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7 .  1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ماكسيمم و مينيمم يك تابع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40677" name="Object 5"/>
          <p:cNvGraphicFramePr>
            <a:graphicFrameLocks noChangeAspect="1"/>
          </p:cNvGraphicFramePr>
          <p:nvPr/>
        </p:nvGraphicFramePr>
        <p:xfrm>
          <a:off x="6084888" y="2119313"/>
          <a:ext cx="14192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731" name="Equation" r:id="rId3" imgW="1409400" imgH="431640" progId="Equation.3">
                  <p:embed/>
                </p:oleObj>
              </mc:Choice>
              <mc:Fallback>
                <p:oleObj name="Equation" r:id="rId3" imgW="140940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119313"/>
                        <a:ext cx="14192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0678" name="Object 6"/>
          <p:cNvGraphicFramePr>
            <a:graphicFrameLocks noChangeAspect="1"/>
          </p:cNvGraphicFramePr>
          <p:nvPr/>
        </p:nvGraphicFramePr>
        <p:xfrm>
          <a:off x="6746875" y="2795588"/>
          <a:ext cx="7937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732" name="Equation" r:id="rId5" imgW="787320" imgH="330120" progId="Equation.3">
                  <p:embed/>
                </p:oleObj>
              </mc:Choice>
              <mc:Fallback>
                <p:oleObj name="Equation" r:id="rId5" imgW="787320" imgH="3301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75" y="2795588"/>
                        <a:ext cx="79375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0679" name="Object 7"/>
          <p:cNvGraphicFramePr>
            <a:graphicFrameLocks noChangeAspect="1"/>
          </p:cNvGraphicFramePr>
          <p:nvPr/>
        </p:nvGraphicFramePr>
        <p:xfrm>
          <a:off x="4572000" y="2752725"/>
          <a:ext cx="3063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733" name="Equation" r:id="rId7" imgW="304560" imgH="419040" progId="Equation.3">
                  <p:embed/>
                </p:oleObj>
              </mc:Choice>
              <mc:Fallback>
                <p:oleObj name="Equation" r:id="rId7" imgW="304560" imgH="419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752725"/>
                        <a:ext cx="306388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0680" name="Object 8"/>
          <p:cNvGraphicFramePr>
            <a:graphicFrameLocks noChangeAspect="1"/>
          </p:cNvGraphicFramePr>
          <p:nvPr/>
        </p:nvGraphicFramePr>
        <p:xfrm>
          <a:off x="2555875" y="2133600"/>
          <a:ext cx="83026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734" name="Equation" r:id="rId9" imgW="825480" imgH="419040" progId="Equation.3">
                  <p:embed/>
                </p:oleObj>
              </mc:Choice>
              <mc:Fallback>
                <p:oleObj name="Equation" r:id="rId9" imgW="82548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133600"/>
                        <a:ext cx="830263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0681" name="Object 9"/>
          <p:cNvGraphicFramePr>
            <a:graphicFrameLocks noChangeAspect="1"/>
          </p:cNvGraphicFramePr>
          <p:nvPr/>
        </p:nvGraphicFramePr>
        <p:xfrm>
          <a:off x="5364163" y="3357563"/>
          <a:ext cx="21732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735" name="Equation" r:id="rId11" imgW="2158920" imgH="507960" progId="Equation.3">
                  <p:embed/>
                </p:oleObj>
              </mc:Choice>
              <mc:Fallback>
                <p:oleObj name="Equation" r:id="rId11" imgW="2158920" imgH="5079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357563"/>
                        <a:ext cx="2173287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0682" name="Object 10"/>
          <p:cNvGraphicFramePr>
            <a:graphicFrameLocks noChangeAspect="1"/>
          </p:cNvGraphicFramePr>
          <p:nvPr/>
        </p:nvGraphicFramePr>
        <p:xfrm>
          <a:off x="4427538" y="4005263"/>
          <a:ext cx="22240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736" name="Equation" r:id="rId13" imgW="2209680" imgH="507960" progId="Equation.3">
                  <p:embed/>
                </p:oleObj>
              </mc:Choice>
              <mc:Fallback>
                <p:oleObj name="Equation" r:id="rId13" imgW="2209680" imgH="5079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005263"/>
                        <a:ext cx="2224087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0683" name="Object 11"/>
          <p:cNvGraphicFramePr>
            <a:graphicFrameLocks noChangeAspect="1"/>
          </p:cNvGraphicFramePr>
          <p:nvPr/>
        </p:nvGraphicFramePr>
        <p:xfrm>
          <a:off x="5364163" y="4724400"/>
          <a:ext cx="136683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737" name="Equation" r:id="rId15" imgW="1358640" imgH="419040" progId="Equation.3">
                  <p:embed/>
                </p:oleObj>
              </mc:Choice>
              <mc:Fallback>
                <p:oleObj name="Equation" r:id="rId15" imgW="1358640" imgH="419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4724400"/>
                        <a:ext cx="1366837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0684" name="Object 12"/>
          <p:cNvGraphicFramePr>
            <a:graphicFrameLocks noChangeAspect="1"/>
          </p:cNvGraphicFramePr>
          <p:nvPr/>
        </p:nvGraphicFramePr>
        <p:xfrm>
          <a:off x="2051050" y="4797425"/>
          <a:ext cx="98583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738" name="Equation" r:id="rId17" imgW="977760" imgH="330120" progId="Equation.3">
                  <p:embed/>
                </p:oleObj>
              </mc:Choice>
              <mc:Fallback>
                <p:oleObj name="Equation" r:id="rId17" imgW="977760" imgH="33012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4797425"/>
                        <a:ext cx="98583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0685" name="Object 13"/>
          <p:cNvGraphicFramePr>
            <a:graphicFrameLocks noChangeAspect="1"/>
          </p:cNvGraphicFramePr>
          <p:nvPr/>
        </p:nvGraphicFramePr>
        <p:xfrm>
          <a:off x="3348038" y="4797425"/>
          <a:ext cx="7302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739" name="Equation" r:id="rId19" imgW="723600" imgH="330120" progId="Equation.3">
                  <p:embed/>
                </p:oleObj>
              </mc:Choice>
              <mc:Fallback>
                <p:oleObj name="Equation" r:id="rId19" imgW="723600" imgH="33012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4797425"/>
                        <a:ext cx="73025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Text Box 2"/>
          <p:cNvSpPr txBox="1">
            <a:spLocks noChangeArrowheads="1"/>
          </p:cNvSpPr>
          <p:nvPr/>
        </p:nvSpPr>
        <p:spPr bwMode="auto">
          <a:xfrm>
            <a:off x="1447800" y="1196975"/>
            <a:ext cx="7239000" cy="47450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5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55000"/>
              </a:lnSpc>
            </a:pPr>
            <a:r>
              <a:rPr lang="fa-IR" sz="1000" b="0">
                <a:cs typeface="Nazanin" pitchFamily="2" charset="-78"/>
              </a:rPr>
              <a:t>  </a:t>
            </a:r>
            <a:endParaRPr lang="en-US" sz="1000" b="0">
              <a:cs typeface="Nazanin" pitchFamily="2" charset="-78"/>
            </a:endParaRPr>
          </a:p>
          <a:p>
            <a:pPr rtl="1">
              <a:lnSpc>
                <a:spcPct val="165000"/>
              </a:lnSpc>
            </a:pPr>
            <a:r>
              <a:rPr lang="fa-IR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نقاط بحراني توابع زير را به دست آوريد</a:t>
            </a:r>
            <a:r>
              <a:rPr lang="fa-IR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:</a:t>
            </a:r>
            <a:endParaRPr lang="fa-IR" sz="2600" b="0">
              <a:cs typeface="Nazanin" pitchFamily="2" charset="-78"/>
            </a:endParaRPr>
          </a:p>
          <a:p>
            <a:pPr rtl="1">
              <a:lnSpc>
                <a:spcPct val="165000"/>
              </a:lnSpc>
            </a:pPr>
            <a:endParaRPr lang="fa-IR" sz="2600" b="0">
              <a:cs typeface="Nazanin" pitchFamily="2" charset="-78"/>
            </a:endParaRPr>
          </a:p>
          <a:p>
            <a:pPr rtl="1">
              <a:lnSpc>
                <a:spcPct val="165000"/>
              </a:lnSpc>
            </a:pPr>
            <a:endParaRPr lang="fa-IR" sz="2600" b="0">
              <a:cs typeface="Nazanin" pitchFamily="2" charset="-78"/>
            </a:endParaRPr>
          </a:p>
          <a:p>
            <a:pPr rtl="1">
              <a:lnSpc>
                <a:spcPct val="165000"/>
              </a:lnSpc>
            </a:pPr>
            <a:endParaRPr lang="fa-IR" sz="2600" b="0">
              <a:cs typeface="Nazanin" pitchFamily="2" charset="-78"/>
            </a:endParaRPr>
          </a:p>
          <a:p>
            <a:pPr rtl="1">
              <a:lnSpc>
                <a:spcPct val="165000"/>
              </a:lnSpc>
            </a:pPr>
            <a:endParaRPr lang="fa-IR" sz="2600" b="0">
              <a:cs typeface="Nazanin" pitchFamily="2" charset="-78"/>
            </a:endParaRPr>
          </a:p>
          <a:p>
            <a:pPr rtl="1">
              <a:lnSpc>
                <a:spcPct val="165000"/>
              </a:lnSpc>
            </a:pPr>
            <a:endParaRPr lang="fa-IR" sz="2600" b="0">
              <a:cs typeface="Nazanin" pitchFamily="2" charset="-78"/>
            </a:endParaRPr>
          </a:p>
        </p:txBody>
      </p:sp>
      <p:sp>
        <p:nvSpPr>
          <p:cNvPr id="541699" name="Rectangle 3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تمرين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541700" name="Rectangle 4"/>
          <p:cNvSpPr>
            <a:spLocks noChangeArrowheads="1"/>
          </p:cNvSpPr>
          <p:nvPr/>
        </p:nvSpPr>
        <p:spPr bwMode="auto">
          <a:xfrm>
            <a:off x="1485900" y="366713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7 .  1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ماكسيمم و مينيمم يك تابع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41707" name="Object 11"/>
          <p:cNvGraphicFramePr>
            <a:graphicFrameLocks noChangeAspect="1"/>
          </p:cNvGraphicFramePr>
          <p:nvPr/>
        </p:nvGraphicFramePr>
        <p:xfrm>
          <a:off x="2947988" y="2781300"/>
          <a:ext cx="4841875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13" name="Equation" r:id="rId3" imgW="4813200" imgH="2781000" progId="Equation.3">
                  <p:embed/>
                </p:oleObj>
              </mc:Choice>
              <mc:Fallback>
                <p:oleObj name="Equation" r:id="rId3" imgW="4813200" imgH="27810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2781300"/>
                        <a:ext cx="4841875" cy="278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Text Box 2"/>
          <p:cNvSpPr txBox="1">
            <a:spLocks noChangeArrowheads="1"/>
          </p:cNvSpPr>
          <p:nvPr/>
        </p:nvSpPr>
        <p:spPr bwMode="auto">
          <a:xfrm>
            <a:off x="1447800" y="1196975"/>
            <a:ext cx="7239000" cy="55499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3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fa-IR" sz="1000" b="0">
                <a:cs typeface="Nazanin" pitchFamily="2" charset="-78"/>
              </a:rPr>
              <a:t>  </a:t>
            </a:r>
            <a:endParaRPr lang="en-US" sz="1000" b="0"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fa-IR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فرض كنيم تابع </a:t>
            </a:r>
            <a:r>
              <a:rPr lang="fa-IR" sz="2600" b="0">
                <a:cs typeface="Nazanin" pitchFamily="2" charset="-78"/>
              </a:rPr>
              <a:t>    </a:t>
            </a:r>
            <a:r>
              <a:rPr lang="ar-SA" sz="2600" b="0">
                <a:cs typeface="Nazanin" pitchFamily="2" charset="-78"/>
              </a:rPr>
              <a:t>رو</a:t>
            </a:r>
            <a:r>
              <a:rPr lang="fa-IR" sz="2600" b="0">
                <a:cs typeface="Nazanin" pitchFamily="2" charset="-78"/>
              </a:rPr>
              <a:t>ی</a:t>
            </a:r>
            <a:r>
              <a:rPr lang="ar-SA" sz="2600" b="0">
                <a:cs typeface="Nazanin" pitchFamily="2" charset="-78"/>
              </a:rPr>
              <a:t> </a:t>
            </a:r>
            <a:r>
              <a:rPr lang="fa-IR" sz="2600" b="0">
                <a:cs typeface="Nazanin" pitchFamily="2" charset="-78"/>
              </a:rPr>
              <a:t>يک </a:t>
            </a:r>
            <a:r>
              <a:rPr lang="ar-SA" sz="2600" b="0">
                <a:cs typeface="Nazanin" pitchFamily="2" charset="-78"/>
              </a:rPr>
              <a:t>همسايگي نقط</a:t>
            </a:r>
            <a:r>
              <a:rPr lang="fa-IR" sz="2600" b="0">
                <a:cs typeface="Nazanin" pitchFamily="2" charset="-78"/>
              </a:rPr>
              <a:t>ة</a:t>
            </a:r>
            <a:r>
              <a:rPr lang="ar-SA" sz="2600" b="0">
                <a:cs typeface="Nazanin" pitchFamily="2" charset="-78"/>
              </a:rPr>
              <a:t> بحراني</a:t>
            </a:r>
            <a:r>
              <a:rPr lang="fa-IR" sz="2600" b="0">
                <a:cs typeface="Nazanin" pitchFamily="2" charset="-78"/>
              </a:rPr>
              <a:t>   </a:t>
            </a:r>
            <a:r>
              <a:rPr lang="ar-SA" sz="2600" b="0">
                <a:cs typeface="Nazanin" pitchFamily="2" charset="-78"/>
              </a:rPr>
              <a:t> مانند</a:t>
            </a:r>
            <a:r>
              <a:rPr lang="fa-IR" sz="2600" b="0">
                <a:cs typeface="Nazanin" pitchFamily="2" charset="-78"/>
              </a:rPr>
              <a:t>   </a:t>
            </a:r>
            <a:r>
              <a:rPr lang="ar-SA" sz="2600" b="0">
                <a:cs typeface="Nazanin" pitchFamily="2" charset="-78"/>
              </a:rPr>
              <a:t> </a:t>
            </a:r>
            <a:r>
              <a:rPr lang="fa-IR" sz="2600" b="0">
                <a:cs typeface="Nazanin" pitchFamily="2" charset="-78"/>
              </a:rPr>
              <a:t>   </a:t>
            </a:r>
            <a:r>
              <a:rPr lang="en-US" sz="2600" b="0">
                <a:cs typeface="Nazanin" pitchFamily="2" charset="-78"/>
              </a:rPr>
              <a:t>  </a:t>
            </a:r>
            <a:r>
              <a:rPr lang="ar-SA" sz="2600" b="0">
                <a:cs typeface="Nazanin" pitchFamily="2" charset="-78"/>
              </a:rPr>
              <a:t>پيوسته باشد و در هم</a:t>
            </a:r>
            <a:r>
              <a:rPr lang="fa-IR" sz="2600" b="0">
                <a:cs typeface="Nazanin" pitchFamily="2" charset="-78"/>
              </a:rPr>
              <a:t>ة</a:t>
            </a:r>
            <a:r>
              <a:rPr lang="ar-SA" sz="2600" b="0">
                <a:cs typeface="Nazanin" pitchFamily="2" charset="-78"/>
              </a:rPr>
              <a:t> نقاط آن احتمالا</a:t>
            </a:r>
            <a:r>
              <a:rPr lang="fa-IR" sz="2600" b="0">
                <a:cs typeface="Nazanin" pitchFamily="2" charset="-78"/>
              </a:rPr>
              <a:t>ً </a:t>
            </a:r>
            <a:r>
              <a:rPr lang="ar-SA" sz="2600" b="0">
                <a:cs typeface="Nazanin" pitchFamily="2" charset="-78"/>
              </a:rPr>
              <a:t>به جز در</a:t>
            </a:r>
            <a:r>
              <a:rPr lang="fa-IR" sz="2600" b="0">
                <a:cs typeface="Nazanin" pitchFamily="2" charset="-78"/>
              </a:rPr>
              <a:t>  </a:t>
            </a:r>
            <a:r>
              <a:rPr lang="ar-SA" sz="2600" b="0">
                <a:cs typeface="Nazanin" pitchFamily="2" charset="-78"/>
              </a:rPr>
              <a:t> </a:t>
            </a:r>
            <a:r>
              <a:rPr lang="fa-IR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مشتق داشته </a:t>
            </a:r>
            <a:r>
              <a:rPr lang="en-US" sz="2600" b="0">
                <a:cs typeface="Nazanin" pitchFamily="2" charset="-78"/>
              </a:rPr>
              <a:t>  </a:t>
            </a:r>
            <a:r>
              <a:rPr lang="ar-SA" sz="2600" b="0">
                <a:cs typeface="Nazanin" pitchFamily="2" charset="-78"/>
              </a:rPr>
              <a:t>باشد .</a:t>
            </a:r>
          </a:p>
          <a:p>
            <a:pPr rtl="1">
              <a:lnSpc>
                <a:spcPct val="135000"/>
              </a:lnSpc>
            </a:pPr>
            <a:r>
              <a:rPr lang="fa-IR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1</a:t>
            </a:r>
            <a:r>
              <a:rPr lang="fa-IR" sz="2600" b="0">
                <a:cs typeface="Nazanin" pitchFamily="2" charset="-78"/>
              </a:rPr>
              <a:t>- </a:t>
            </a:r>
            <a:r>
              <a:rPr lang="ar-SA" sz="2600" b="0">
                <a:cs typeface="Nazanin" pitchFamily="2" charset="-78"/>
              </a:rPr>
              <a:t>اگر</a:t>
            </a:r>
            <a:r>
              <a:rPr lang="fa-IR" sz="2600" b="0">
                <a:cs typeface="Nazanin" pitchFamily="2" charset="-78"/>
              </a:rPr>
              <a:t>            </a:t>
            </a:r>
            <a:r>
              <a:rPr lang="ar-SA" sz="2600" b="0">
                <a:cs typeface="Nazanin" pitchFamily="2" charset="-78"/>
              </a:rPr>
              <a:t> روي </a:t>
            </a:r>
            <a:r>
              <a:rPr lang="fa-IR" sz="2600" b="0">
                <a:cs typeface="Nazanin" pitchFamily="2" charset="-78"/>
              </a:rPr>
              <a:t>            </a:t>
            </a:r>
            <a:r>
              <a:rPr lang="ar-SA" sz="2600" b="0">
                <a:cs typeface="Nazanin" pitchFamily="2" charset="-78"/>
              </a:rPr>
              <a:t>مثبت و روي </a:t>
            </a:r>
            <a:r>
              <a:rPr lang="fa-IR" sz="2600" b="0">
                <a:cs typeface="Nazanin" pitchFamily="2" charset="-78"/>
              </a:rPr>
              <a:t>             </a:t>
            </a:r>
            <a:r>
              <a:rPr lang="ar-SA" sz="2600" b="0">
                <a:cs typeface="Nazanin" pitchFamily="2" charset="-78"/>
              </a:rPr>
              <a:t>م</a:t>
            </a:r>
            <a:r>
              <a:rPr lang="fa-IR" sz="2600" b="0">
                <a:cs typeface="Nazanin" pitchFamily="2" charset="-78"/>
              </a:rPr>
              <a:t>ن</a:t>
            </a:r>
            <a:r>
              <a:rPr lang="ar-SA" sz="2600" b="0">
                <a:cs typeface="Nazanin" pitchFamily="2" charset="-78"/>
              </a:rPr>
              <a:t>في باشد</a:t>
            </a:r>
            <a:r>
              <a:rPr lang="fa-IR" sz="2600" b="0">
                <a:cs typeface="Nazanin" pitchFamily="2" charset="-78"/>
              </a:rPr>
              <a:t> ،</a:t>
            </a:r>
            <a:r>
              <a:rPr lang="ar-SA" sz="2600" b="0">
                <a:cs typeface="Nazanin" pitchFamily="2" charset="-78"/>
              </a:rPr>
              <a:t> </a:t>
            </a:r>
            <a:r>
              <a:rPr lang="en-US" sz="2600" b="0">
                <a:cs typeface="Nazanin" pitchFamily="2" charset="-78"/>
              </a:rPr>
              <a:t>  </a:t>
            </a:r>
            <a:r>
              <a:rPr lang="fa-IR" sz="2600" b="0">
                <a:cs typeface="Nazanin" pitchFamily="2" charset="-78"/>
              </a:rPr>
              <a:t>        </a:t>
            </a:r>
            <a:r>
              <a:rPr lang="ar-SA" sz="2600" b="0">
                <a:cs typeface="Nazanin" pitchFamily="2" charset="-78"/>
              </a:rPr>
              <a:t>در</a:t>
            </a:r>
            <a:r>
              <a:rPr lang="fa-IR" sz="2600" b="0">
                <a:cs typeface="Nazanin" pitchFamily="2" charset="-78"/>
              </a:rPr>
              <a:t>          </a:t>
            </a:r>
            <a:r>
              <a:rPr lang="ar-SA" sz="2600" b="0">
                <a:cs typeface="Nazanin" pitchFamily="2" charset="-78"/>
              </a:rPr>
              <a:t> يك ماكسيمم نسبي دارد 0</a:t>
            </a:r>
          </a:p>
          <a:p>
            <a:pPr rtl="1">
              <a:lnSpc>
                <a:spcPct val="135000"/>
              </a:lnSpc>
            </a:pPr>
            <a:r>
              <a:rPr lang="fa-IR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2</a:t>
            </a:r>
            <a:r>
              <a:rPr lang="fa-IR" sz="2600" b="0">
                <a:cs typeface="Nazanin" pitchFamily="2" charset="-78"/>
              </a:rPr>
              <a:t>- </a:t>
            </a:r>
            <a:r>
              <a:rPr lang="ar-SA" sz="2600" b="0">
                <a:cs typeface="Nazanin" pitchFamily="2" charset="-78"/>
              </a:rPr>
              <a:t>اگر</a:t>
            </a:r>
            <a:r>
              <a:rPr lang="fa-IR" sz="2600" b="0">
                <a:cs typeface="Nazanin" pitchFamily="2" charset="-78"/>
              </a:rPr>
              <a:t>   </a:t>
            </a:r>
            <a:r>
              <a:rPr lang="ar-SA" sz="2600" b="0">
                <a:cs typeface="Nazanin" pitchFamily="2" charset="-78"/>
              </a:rPr>
              <a:t> روي</a:t>
            </a:r>
            <a:r>
              <a:rPr lang="fa-IR" sz="2600" b="0">
                <a:cs typeface="Nazanin" pitchFamily="2" charset="-78"/>
              </a:rPr>
              <a:t>           </a:t>
            </a:r>
            <a:r>
              <a:rPr lang="ar-SA" sz="2600" b="0">
                <a:cs typeface="Nazanin" pitchFamily="2" charset="-78"/>
              </a:rPr>
              <a:t> منفي و روي </a:t>
            </a:r>
            <a:r>
              <a:rPr lang="fa-IR" sz="2600" b="0">
                <a:cs typeface="Nazanin" pitchFamily="2" charset="-78"/>
              </a:rPr>
              <a:t>             </a:t>
            </a:r>
            <a:r>
              <a:rPr lang="ar-SA" sz="2600" b="0">
                <a:cs typeface="Nazanin" pitchFamily="2" charset="-78"/>
              </a:rPr>
              <a:t>مثبت باشد ،</a:t>
            </a:r>
            <a:r>
              <a:rPr lang="fa-IR" sz="2600" b="0">
                <a:cs typeface="Nazanin" pitchFamily="2" charset="-78"/>
              </a:rPr>
              <a:t>     در            </a:t>
            </a:r>
            <a:r>
              <a:rPr lang="en-US" sz="2600" b="0">
                <a:cs typeface="Nazanin" pitchFamily="2" charset="-78"/>
              </a:rPr>
              <a:t> </a:t>
            </a:r>
            <a:r>
              <a:rPr lang="fa-IR" sz="2600" b="0">
                <a:cs typeface="Nazanin" pitchFamily="2" charset="-78"/>
              </a:rPr>
              <a:t>                </a:t>
            </a:r>
            <a:r>
              <a:rPr lang="ar-SA" sz="2600" b="0">
                <a:cs typeface="Nazanin" pitchFamily="2" charset="-78"/>
              </a:rPr>
              <a:t>يك مينيمم نسبي دارد  .</a:t>
            </a:r>
          </a:p>
          <a:p>
            <a:pPr rtl="1">
              <a:lnSpc>
                <a:spcPct val="135000"/>
              </a:lnSpc>
            </a:pPr>
            <a:r>
              <a:rPr lang="fa-IR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3</a:t>
            </a:r>
            <a:r>
              <a:rPr lang="fa-IR" sz="2600" b="0">
                <a:cs typeface="Nazanin" pitchFamily="2" charset="-78"/>
              </a:rPr>
              <a:t>- </a:t>
            </a:r>
            <a:r>
              <a:rPr lang="ar-SA" sz="2600" b="0">
                <a:cs typeface="Nazanin" pitchFamily="2" charset="-78"/>
              </a:rPr>
              <a:t>اگر (</a:t>
            </a:r>
            <a:r>
              <a:rPr lang="fa-IR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1</a:t>
            </a:r>
            <a:r>
              <a:rPr lang="fa-IR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) و</a:t>
            </a:r>
            <a:r>
              <a:rPr lang="fa-IR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(</a:t>
            </a:r>
            <a:r>
              <a:rPr lang="en-US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2</a:t>
            </a:r>
            <a:r>
              <a:rPr lang="en-US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)</a:t>
            </a:r>
            <a:r>
              <a:rPr lang="en-US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برقرار نباشند </a:t>
            </a:r>
            <a:r>
              <a:rPr lang="fa-IR" sz="2600" b="0">
                <a:cs typeface="Nazanin" pitchFamily="2" charset="-78"/>
              </a:rPr>
              <a:t>    در           </a:t>
            </a:r>
            <a:r>
              <a:rPr lang="ar-SA" sz="2600" b="0">
                <a:cs typeface="Nazanin" pitchFamily="2" charset="-78"/>
              </a:rPr>
              <a:t> ماكسيمم نسبي </a:t>
            </a:r>
            <a:r>
              <a:rPr lang="en-US" sz="2600" b="0">
                <a:cs typeface="Nazanin" pitchFamily="2" charset="-78"/>
              </a:rPr>
              <a:t> </a:t>
            </a:r>
            <a:r>
              <a:rPr lang="fa-IR" sz="2600" b="0">
                <a:cs typeface="Nazanin" pitchFamily="2" charset="-78"/>
              </a:rPr>
              <a:t>       </a:t>
            </a:r>
            <a:r>
              <a:rPr lang="en-US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يا مينيمم نسبي ندارد  .</a:t>
            </a:r>
            <a:endParaRPr lang="fa-IR" sz="2600" b="0">
              <a:cs typeface="Nazanin" pitchFamily="2" charset="-78"/>
            </a:endParaRPr>
          </a:p>
        </p:txBody>
      </p:sp>
      <p:sp>
        <p:nvSpPr>
          <p:cNvPr id="542723" name="Rectangle 3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آزمون مشتق اول برای اکسترممهای نسبی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542724" name="Rectangle 4"/>
          <p:cNvSpPr>
            <a:spLocks noChangeArrowheads="1"/>
          </p:cNvSpPr>
          <p:nvPr/>
        </p:nvSpPr>
        <p:spPr bwMode="auto">
          <a:xfrm>
            <a:off x="1485900" y="366713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7 .  1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ماكسيمم و مينيمم يك تابع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42725" name="Object 5"/>
          <p:cNvGraphicFramePr>
            <a:graphicFrameLocks noChangeAspect="1"/>
          </p:cNvGraphicFramePr>
          <p:nvPr/>
        </p:nvGraphicFramePr>
        <p:xfrm>
          <a:off x="6659563" y="1989138"/>
          <a:ext cx="2778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3" name="Equation" r:id="rId3" imgW="304560" imgH="419040" progId="Equation.3">
                  <p:embed/>
                </p:oleObj>
              </mc:Choice>
              <mc:Fallback>
                <p:oleObj name="Equation" r:id="rId3" imgW="30456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1989138"/>
                        <a:ext cx="277812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27" name="Object 7"/>
          <p:cNvGraphicFramePr>
            <a:graphicFrameLocks noChangeAspect="1"/>
          </p:cNvGraphicFramePr>
          <p:nvPr/>
        </p:nvGraphicFramePr>
        <p:xfrm>
          <a:off x="3132138" y="2060575"/>
          <a:ext cx="18415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4" name="Equation" r:id="rId5" imgW="203040" imgH="241200" progId="Equation.3">
                  <p:embed/>
                </p:oleObj>
              </mc:Choice>
              <mc:Fallback>
                <p:oleObj name="Equation" r:id="rId5" imgW="20304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060575"/>
                        <a:ext cx="18415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28" name="Object 8"/>
          <p:cNvGraphicFramePr>
            <a:graphicFrameLocks noChangeAspect="1"/>
          </p:cNvGraphicFramePr>
          <p:nvPr/>
        </p:nvGraphicFramePr>
        <p:xfrm>
          <a:off x="1547813" y="1989138"/>
          <a:ext cx="82073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5" name="Equation" r:id="rId7" imgW="901440" imgH="431640" progId="Equation.3">
                  <p:embed/>
                </p:oleObj>
              </mc:Choice>
              <mc:Fallback>
                <p:oleObj name="Equation" r:id="rId7" imgW="90144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989138"/>
                        <a:ext cx="820737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29" name="Object 9"/>
          <p:cNvGraphicFramePr>
            <a:graphicFrameLocks noChangeAspect="1"/>
          </p:cNvGraphicFramePr>
          <p:nvPr/>
        </p:nvGraphicFramePr>
        <p:xfrm>
          <a:off x="3348038" y="2565400"/>
          <a:ext cx="18415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6" name="Equation" r:id="rId9" imgW="203040" imgH="241200" progId="Equation.3">
                  <p:embed/>
                </p:oleObj>
              </mc:Choice>
              <mc:Fallback>
                <p:oleObj name="Equation" r:id="rId9" imgW="203040" imgH="241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565400"/>
                        <a:ext cx="18415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30" name="Object 10"/>
          <p:cNvGraphicFramePr>
            <a:graphicFrameLocks noChangeAspect="1"/>
          </p:cNvGraphicFramePr>
          <p:nvPr/>
        </p:nvGraphicFramePr>
        <p:xfrm>
          <a:off x="6877050" y="3502025"/>
          <a:ext cx="82073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7" name="Equation" r:id="rId11" imgW="901440" imgH="431640" progId="Equation.3">
                  <p:embed/>
                </p:oleObj>
              </mc:Choice>
              <mc:Fallback>
                <p:oleObj name="Equation" r:id="rId11" imgW="901440" imgH="431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3502025"/>
                        <a:ext cx="820738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31" name="Object 11"/>
          <p:cNvGraphicFramePr>
            <a:graphicFrameLocks noChangeAspect="1"/>
          </p:cNvGraphicFramePr>
          <p:nvPr/>
        </p:nvGraphicFramePr>
        <p:xfrm>
          <a:off x="5435600" y="3573463"/>
          <a:ext cx="808038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8" name="Equation" r:id="rId13" imgW="888840" imgH="431640" progId="Equation.3">
                  <p:embed/>
                </p:oleObj>
              </mc:Choice>
              <mc:Fallback>
                <p:oleObj name="Equation" r:id="rId13" imgW="888840" imgH="431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573463"/>
                        <a:ext cx="808038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32" name="Object 12"/>
          <p:cNvGraphicFramePr>
            <a:graphicFrameLocks noChangeAspect="1"/>
          </p:cNvGraphicFramePr>
          <p:nvPr/>
        </p:nvGraphicFramePr>
        <p:xfrm>
          <a:off x="3059113" y="3573463"/>
          <a:ext cx="7969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9" name="Equation" r:id="rId15" imgW="876240" imgH="431640" progId="Equation.3">
                  <p:embed/>
                </p:oleObj>
              </mc:Choice>
              <mc:Fallback>
                <p:oleObj name="Equation" r:id="rId15" imgW="876240" imgH="4316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573463"/>
                        <a:ext cx="79692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33" name="Object 13"/>
          <p:cNvGraphicFramePr>
            <a:graphicFrameLocks noChangeAspect="1"/>
          </p:cNvGraphicFramePr>
          <p:nvPr/>
        </p:nvGraphicFramePr>
        <p:xfrm>
          <a:off x="7553325" y="4665663"/>
          <a:ext cx="346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30" name="Equation" r:id="rId17" imgW="380880" imgH="419040" progId="Equation.3">
                  <p:embed/>
                </p:oleObj>
              </mc:Choice>
              <mc:Fallback>
                <p:oleObj name="Equation" r:id="rId17" imgW="380880" imgH="4190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3325" y="4665663"/>
                        <a:ext cx="34607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34" name="Object 14"/>
          <p:cNvGraphicFramePr>
            <a:graphicFrameLocks noChangeAspect="1"/>
          </p:cNvGraphicFramePr>
          <p:nvPr/>
        </p:nvGraphicFramePr>
        <p:xfrm>
          <a:off x="6227763" y="4652963"/>
          <a:ext cx="80803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31" name="Equation" r:id="rId19" imgW="888840" imgH="431640" progId="Equation.3">
                  <p:embed/>
                </p:oleObj>
              </mc:Choice>
              <mc:Fallback>
                <p:oleObj name="Equation" r:id="rId19" imgW="888840" imgH="4316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4652963"/>
                        <a:ext cx="808037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35" name="Object 15"/>
          <p:cNvGraphicFramePr>
            <a:graphicFrameLocks noChangeAspect="1"/>
          </p:cNvGraphicFramePr>
          <p:nvPr/>
        </p:nvGraphicFramePr>
        <p:xfrm>
          <a:off x="3995738" y="4652963"/>
          <a:ext cx="7969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32" name="Equation" r:id="rId21" imgW="876240" imgH="431640" progId="Equation.3">
                  <p:embed/>
                </p:oleObj>
              </mc:Choice>
              <mc:Fallback>
                <p:oleObj name="Equation" r:id="rId21" imgW="876240" imgH="4316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4652963"/>
                        <a:ext cx="79692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36" name="Object 16"/>
          <p:cNvGraphicFramePr>
            <a:graphicFrameLocks noChangeAspect="1"/>
          </p:cNvGraphicFramePr>
          <p:nvPr/>
        </p:nvGraphicFramePr>
        <p:xfrm>
          <a:off x="2195513" y="4581525"/>
          <a:ext cx="2778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33" name="Equation" r:id="rId23" imgW="304560" imgH="419040" progId="Equation.3">
                  <p:embed/>
                </p:oleObj>
              </mc:Choice>
              <mc:Fallback>
                <p:oleObj name="Equation" r:id="rId23" imgW="304560" imgH="4190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581525"/>
                        <a:ext cx="277812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37" name="Object 17"/>
          <p:cNvGraphicFramePr>
            <a:graphicFrameLocks noChangeAspect="1"/>
          </p:cNvGraphicFramePr>
          <p:nvPr/>
        </p:nvGraphicFramePr>
        <p:xfrm>
          <a:off x="7956550" y="4076700"/>
          <a:ext cx="2778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34" name="Equation" r:id="rId25" imgW="304560" imgH="419040" progId="Equation.3">
                  <p:embed/>
                </p:oleObj>
              </mc:Choice>
              <mc:Fallback>
                <p:oleObj name="Equation" r:id="rId25" imgW="304560" imgH="4190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4076700"/>
                        <a:ext cx="277813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38" name="Object 18"/>
          <p:cNvGraphicFramePr>
            <a:graphicFrameLocks noChangeAspect="1"/>
          </p:cNvGraphicFramePr>
          <p:nvPr/>
        </p:nvGraphicFramePr>
        <p:xfrm>
          <a:off x="7308850" y="5300663"/>
          <a:ext cx="70485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35" name="Equation" r:id="rId26" imgW="774360" imgH="241200" progId="Equation.3">
                  <p:embed/>
                </p:oleObj>
              </mc:Choice>
              <mc:Fallback>
                <p:oleObj name="Equation" r:id="rId26" imgW="774360" imgH="2412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5300663"/>
                        <a:ext cx="70485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39" name="Object 19"/>
          <p:cNvGraphicFramePr>
            <a:graphicFrameLocks noChangeAspect="1"/>
          </p:cNvGraphicFramePr>
          <p:nvPr/>
        </p:nvGraphicFramePr>
        <p:xfrm>
          <a:off x="6804025" y="4195763"/>
          <a:ext cx="70485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36" name="Equation" r:id="rId28" imgW="774360" imgH="241200" progId="Equation.3">
                  <p:embed/>
                </p:oleObj>
              </mc:Choice>
              <mc:Fallback>
                <p:oleObj name="Equation" r:id="rId28" imgW="774360" imgH="2412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4195763"/>
                        <a:ext cx="70485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41" name="Object 21"/>
          <p:cNvGraphicFramePr>
            <a:graphicFrameLocks noChangeAspect="1"/>
          </p:cNvGraphicFramePr>
          <p:nvPr/>
        </p:nvGraphicFramePr>
        <p:xfrm>
          <a:off x="4716463" y="5661025"/>
          <a:ext cx="2778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37" name="Equation" r:id="rId30" imgW="304560" imgH="419040" progId="Equation.3">
                  <p:embed/>
                </p:oleObj>
              </mc:Choice>
              <mc:Fallback>
                <p:oleObj name="Equation" r:id="rId30" imgW="304560" imgH="41904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5661025"/>
                        <a:ext cx="277812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42" name="Object 22"/>
          <p:cNvGraphicFramePr>
            <a:graphicFrameLocks noChangeAspect="1"/>
          </p:cNvGraphicFramePr>
          <p:nvPr/>
        </p:nvGraphicFramePr>
        <p:xfrm>
          <a:off x="3563938" y="5805488"/>
          <a:ext cx="70485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38" name="Equation" r:id="rId31" imgW="774360" imgH="241200" progId="Equation.3">
                  <p:embed/>
                </p:oleObj>
              </mc:Choice>
              <mc:Fallback>
                <p:oleObj name="Equation" r:id="rId31" imgW="774360" imgH="2412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5805488"/>
                        <a:ext cx="70485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Text Box 2"/>
          <p:cNvSpPr txBox="1">
            <a:spLocks noChangeArrowheads="1"/>
          </p:cNvSpPr>
          <p:nvPr/>
        </p:nvSpPr>
        <p:spPr bwMode="auto">
          <a:xfrm>
            <a:off x="1447800" y="1196975"/>
            <a:ext cx="7239000" cy="42910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5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55000"/>
              </a:lnSpc>
            </a:pPr>
            <a:r>
              <a:rPr lang="fa-IR" sz="1000" b="0">
                <a:cs typeface="Nazanin" pitchFamily="2" charset="-78"/>
              </a:rPr>
              <a:t>  </a:t>
            </a:r>
            <a:endParaRPr lang="en-US" sz="1000" b="0">
              <a:cs typeface="Nazanin" pitchFamily="2" charset="-78"/>
            </a:endParaRPr>
          </a:p>
          <a:p>
            <a:pPr rtl="1">
              <a:lnSpc>
                <a:spcPct val="165000"/>
              </a:lnSpc>
            </a:pPr>
            <a:r>
              <a:rPr lang="fa-IR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آزمون مشتق اول براي اكستر ممهاي نسبي بيان مي كند كه :</a:t>
            </a:r>
          </a:p>
          <a:p>
            <a:pPr rtl="1">
              <a:lnSpc>
                <a:spcPct val="165000"/>
              </a:lnSpc>
            </a:pPr>
            <a:r>
              <a:rPr lang="ar-SA" sz="2600" b="0">
                <a:cs typeface="Nazanin" pitchFamily="2" charset="-78"/>
              </a:rPr>
              <a:t>اگر</a:t>
            </a:r>
            <a:r>
              <a:rPr lang="fa-IR" sz="2600" b="0">
                <a:cs typeface="Nazanin" pitchFamily="2" charset="-78"/>
              </a:rPr>
              <a:t>  </a:t>
            </a:r>
            <a:r>
              <a:rPr lang="ar-SA" sz="2600" b="0">
                <a:cs typeface="Nazanin" pitchFamily="2" charset="-78"/>
              </a:rPr>
              <a:t> </a:t>
            </a:r>
            <a:r>
              <a:rPr lang="fa-IR" sz="2600" b="0">
                <a:cs typeface="Nazanin" pitchFamily="2" charset="-78"/>
              </a:rPr>
              <a:t>  </a:t>
            </a:r>
            <a:r>
              <a:rPr lang="ar-SA" sz="2600" b="0">
                <a:cs typeface="Nazanin" pitchFamily="2" charset="-78"/>
              </a:rPr>
              <a:t>در نقط</a:t>
            </a:r>
            <a:r>
              <a:rPr lang="fa-IR" sz="2600" b="0">
                <a:cs typeface="Nazanin" pitchFamily="2" charset="-78"/>
              </a:rPr>
              <a:t>ة</a:t>
            </a:r>
            <a:r>
              <a:rPr lang="ar-SA" sz="2600" b="0">
                <a:cs typeface="Nazanin" pitchFamily="2" charset="-78"/>
              </a:rPr>
              <a:t> بحراني </a:t>
            </a:r>
            <a:r>
              <a:rPr lang="fa-IR" sz="2600" b="0">
                <a:cs typeface="Nazanin" pitchFamily="2" charset="-78"/>
              </a:rPr>
              <a:t>   </a:t>
            </a:r>
            <a:r>
              <a:rPr lang="ar-SA" sz="2600" b="0">
                <a:cs typeface="Nazanin" pitchFamily="2" charset="-78"/>
              </a:rPr>
              <a:t>از مثبت به منفي تغيير علامت دهد</a:t>
            </a:r>
            <a:r>
              <a:rPr lang="fa-IR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 ماكسيمم نسبي</a:t>
            </a:r>
            <a:r>
              <a:rPr lang="fa-IR" sz="2600" b="0">
                <a:cs typeface="Nazanin" pitchFamily="2" charset="-78"/>
              </a:rPr>
              <a:t>   </a:t>
            </a:r>
            <a:r>
              <a:rPr lang="ar-SA" sz="2600" b="0">
                <a:cs typeface="Nazanin" pitchFamily="2" charset="-78"/>
              </a:rPr>
              <a:t> است. </a:t>
            </a:r>
          </a:p>
          <a:p>
            <a:pPr rtl="1">
              <a:lnSpc>
                <a:spcPct val="165000"/>
              </a:lnSpc>
            </a:pPr>
            <a:r>
              <a:rPr lang="ar-SA" sz="2600" b="0">
                <a:cs typeface="Nazanin" pitchFamily="2" charset="-78"/>
              </a:rPr>
              <a:t> و</a:t>
            </a:r>
            <a:r>
              <a:rPr lang="fa-IR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اگر</a:t>
            </a:r>
            <a:r>
              <a:rPr lang="fa-IR" sz="2600" b="0">
                <a:cs typeface="Nazanin" pitchFamily="2" charset="-78"/>
              </a:rPr>
              <a:t>      </a:t>
            </a:r>
            <a:r>
              <a:rPr lang="ar-SA" sz="2600" b="0">
                <a:cs typeface="Nazanin" pitchFamily="2" charset="-78"/>
              </a:rPr>
              <a:t>درنقط</a:t>
            </a:r>
            <a:r>
              <a:rPr lang="fa-IR" sz="2600" b="0">
                <a:cs typeface="Nazanin" pitchFamily="2" charset="-78"/>
              </a:rPr>
              <a:t>ة</a:t>
            </a:r>
            <a:r>
              <a:rPr lang="ar-SA" sz="2600" b="0">
                <a:cs typeface="Nazanin" pitchFamily="2" charset="-78"/>
              </a:rPr>
              <a:t> بحراني</a:t>
            </a:r>
            <a:r>
              <a:rPr lang="fa-IR" sz="2600" b="0">
                <a:cs typeface="Nazanin" pitchFamily="2" charset="-78"/>
              </a:rPr>
              <a:t>   </a:t>
            </a:r>
            <a:r>
              <a:rPr lang="ar-SA" sz="2600" b="0">
                <a:cs typeface="Nazanin" pitchFamily="2" charset="-78"/>
              </a:rPr>
              <a:t> ازمنفي به مثبت تغيير علامت دهد</a:t>
            </a:r>
            <a:r>
              <a:rPr lang="fa-IR" sz="2600" b="0">
                <a:cs typeface="Nazanin" pitchFamily="2" charset="-78"/>
              </a:rPr>
              <a:t>  </a:t>
            </a:r>
            <a:r>
              <a:rPr lang="ar-SA" sz="2600" b="0">
                <a:cs typeface="Nazanin" pitchFamily="2" charset="-78"/>
              </a:rPr>
              <a:t> مينيمم نسبي</a:t>
            </a:r>
            <a:r>
              <a:rPr lang="fa-IR" sz="2600" b="0">
                <a:cs typeface="Nazanin" pitchFamily="2" charset="-78"/>
              </a:rPr>
              <a:t>     </a:t>
            </a:r>
            <a:r>
              <a:rPr lang="ar-SA" sz="2600" b="0">
                <a:cs typeface="Nazanin" pitchFamily="2" charset="-78"/>
              </a:rPr>
              <a:t>است .</a:t>
            </a:r>
          </a:p>
          <a:p>
            <a:pPr rtl="1">
              <a:lnSpc>
                <a:spcPct val="165000"/>
              </a:lnSpc>
            </a:pPr>
            <a:endParaRPr lang="fa-IR" b="0">
              <a:cs typeface="Nazanin" pitchFamily="2" charset="-78"/>
            </a:endParaRPr>
          </a:p>
        </p:txBody>
      </p:sp>
      <p:sp>
        <p:nvSpPr>
          <p:cNvPr id="543747" name="Rectangle 3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تذکر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543748" name="Rectangle 4"/>
          <p:cNvSpPr>
            <a:spLocks noChangeArrowheads="1"/>
          </p:cNvSpPr>
          <p:nvPr/>
        </p:nvSpPr>
        <p:spPr bwMode="auto">
          <a:xfrm>
            <a:off x="1485900" y="366713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7 .  1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ماكسيمم و مينيمم يك تابع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43749" name="Object 5"/>
          <p:cNvGraphicFramePr>
            <a:graphicFrameLocks noChangeAspect="1"/>
          </p:cNvGraphicFramePr>
          <p:nvPr/>
        </p:nvGraphicFramePr>
        <p:xfrm>
          <a:off x="7932738" y="2708275"/>
          <a:ext cx="3841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97" name="Equation" r:id="rId3" imgW="380880" imgH="457200" progId="Equation.3">
                  <p:embed/>
                </p:oleObj>
              </mc:Choice>
              <mc:Fallback>
                <p:oleObj name="Equation" r:id="rId3" imgW="380880" imgH="457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2738" y="2708275"/>
                        <a:ext cx="3841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750" name="Object 6"/>
          <p:cNvGraphicFramePr>
            <a:graphicFrameLocks noChangeAspect="1"/>
          </p:cNvGraphicFramePr>
          <p:nvPr/>
        </p:nvGraphicFramePr>
        <p:xfrm>
          <a:off x="6084888" y="2852738"/>
          <a:ext cx="204787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98" name="Equation" r:id="rId5" imgW="203040" imgH="241200" progId="Equation.3">
                  <p:embed/>
                </p:oleObj>
              </mc:Choice>
              <mc:Fallback>
                <p:oleObj name="Equation" r:id="rId5" imgW="20304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852738"/>
                        <a:ext cx="204787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751" name="Object 7"/>
          <p:cNvGraphicFramePr>
            <a:graphicFrameLocks noChangeAspect="1"/>
          </p:cNvGraphicFramePr>
          <p:nvPr/>
        </p:nvGraphicFramePr>
        <p:xfrm>
          <a:off x="1619250" y="2781300"/>
          <a:ext cx="8080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99" name="Equation" r:id="rId7" imgW="799920" imgH="431640" progId="Equation.3">
                  <p:embed/>
                </p:oleObj>
              </mc:Choice>
              <mc:Fallback>
                <p:oleObj name="Equation" r:id="rId7" imgW="79992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781300"/>
                        <a:ext cx="80803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752" name="Object 8"/>
          <p:cNvGraphicFramePr>
            <a:graphicFrameLocks noChangeAspect="1"/>
          </p:cNvGraphicFramePr>
          <p:nvPr/>
        </p:nvGraphicFramePr>
        <p:xfrm>
          <a:off x="7572375" y="4076700"/>
          <a:ext cx="3841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00" name="Equation" r:id="rId9" imgW="380880" imgH="457200" progId="Equation.3">
                  <p:embed/>
                </p:oleObj>
              </mc:Choice>
              <mc:Fallback>
                <p:oleObj name="Equation" r:id="rId9" imgW="380880" imgH="457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75" y="4076700"/>
                        <a:ext cx="3841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753" name="Object 9"/>
          <p:cNvGraphicFramePr>
            <a:graphicFrameLocks noChangeAspect="1"/>
          </p:cNvGraphicFramePr>
          <p:nvPr/>
        </p:nvGraphicFramePr>
        <p:xfrm>
          <a:off x="5867400" y="4149725"/>
          <a:ext cx="20478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01" name="Equation" r:id="rId11" imgW="203040" imgH="241200" progId="Equation.3">
                  <p:embed/>
                </p:oleObj>
              </mc:Choice>
              <mc:Fallback>
                <p:oleObj name="Equation" r:id="rId11" imgW="203040" imgH="241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149725"/>
                        <a:ext cx="204788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754" name="Object 10"/>
          <p:cNvGraphicFramePr>
            <a:graphicFrameLocks noChangeAspect="1"/>
          </p:cNvGraphicFramePr>
          <p:nvPr/>
        </p:nvGraphicFramePr>
        <p:xfrm>
          <a:off x="1476375" y="4076700"/>
          <a:ext cx="8080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02" name="Equation" r:id="rId13" imgW="799920" imgH="431640" progId="Equation.3">
                  <p:embed/>
                </p:oleObj>
              </mc:Choice>
              <mc:Fallback>
                <p:oleObj name="Equation" r:id="rId13" imgW="799920" imgH="431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076700"/>
                        <a:ext cx="80803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755" name="Object 11"/>
          <p:cNvGraphicFramePr>
            <a:graphicFrameLocks noChangeAspect="1"/>
          </p:cNvGraphicFramePr>
          <p:nvPr/>
        </p:nvGraphicFramePr>
        <p:xfrm>
          <a:off x="6732588" y="3457575"/>
          <a:ext cx="3079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03" name="Equation" r:id="rId15" imgW="304560" imgH="419040" progId="Equation.3">
                  <p:embed/>
                </p:oleObj>
              </mc:Choice>
              <mc:Fallback>
                <p:oleObj name="Equation" r:id="rId15" imgW="304560" imgH="419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3457575"/>
                        <a:ext cx="3079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756" name="Object 12"/>
          <p:cNvGraphicFramePr>
            <a:graphicFrameLocks noChangeAspect="1"/>
          </p:cNvGraphicFramePr>
          <p:nvPr/>
        </p:nvGraphicFramePr>
        <p:xfrm>
          <a:off x="6919913" y="4724400"/>
          <a:ext cx="3079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04" name="Equation" r:id="rId17" imgW="304560" imgH="419040" progId="Equation.3">
                  <p:embed/>
                </p:oleObj>
              </mc:Choice>
              <mc:Fallback>
                <p:oleObj name="Equation" r:id="rId17" imgW="304560" imgH="419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9913" y="4724400"/>
                        <a:ext cx="3079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Text Box 2"/>
          <p:cNvSpPr txBox="1">
            <a:spLocks noChangeArrowheads="1"/>
          </p:cNvSpPr>
          <p:nvPr/>
        </p:nvSpPr>
        <p:spPr bwMode="auto">
          <a:xfrm>
            <a:off x="1447800" y="1196975"/>
            <a:ext cx="7239000" cy="54498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5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55000"/>
              </a:lnSpc>
            </a:pPr>
            <a:r>
              <a:rPr lang="fa-IR" sz="1000" b="0">
                <a:cs typeface="Nazanin" pitchFamily="2" charset="-78"/>
              </a:rPr>
              <a:t>  </a:t>
            </a:r>
            <a:endParaRPr lang="en-US" sz="1000" b="0">
              <a:cs typeface="Nazanin" pitchFamily="2" charset="-78"/>
            </a:endParaRPr>
          </a:p>
          <a:p>
            <a:pPr rtl="1">
              <a:lnSpc>
                <a:spcPct val="165000"/>
              </a:lnSpc>
            </a:pPr>
            <a:r>
              <a:rPr lang="ar-SA" sz="28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ماكسيمم و مينيمم نسبي تابع </a:t>
            </a:r>
            <a:r>
              <a:rPr lang="fa-IR" sz="2600" b="0">
                <a:cs typeface="Nazanin" pitchFamily="2" charset="-78"/>
              </a:rPr>
              <a:t>                                               </a:t>
            </a:r>
            <a:r>
              <a:rPr lang="ar-SA" sz="2600" b="0">
                <a:cs typeface="Nazanin" pitchFamily="2" charset="-78"/>
              </a:rPr>
              <a:t>را با استفاده از آزمون مشتق اول به دست آوريد</a:t>
            </a:r>
            <a:r>
              <a:rPr lang="fa-IR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.</a:t>
            </a:r>
          </a:p>
          <a:p>
            <a:pPr rtl="1">
              <a:lnSpc>
                <a:spcPct val="165000"/>
              </a:lnSpc>
            </a:pPr>
            <a:r>
              <a:rPr lang="ar-SA" sz="2600" b="0">
                <a:cs typeface="Nazanin" pitchFamily="2" charset="-78"/>
              </a:rPr>
              <a:t>مشتق اين تابع برابر است با</a:t>
            </a:r>
            <a:r>
              <a:rPr lang="fa-IR" sz="2600" b="0">
                <a:cs typeface="Nazanin" pitchFamily="2" charset="-78"/>
              </a:rPr>
              <a:t>                                         </a:t>
            </a:r>
            <a:r>
              <a:rPr lang="ar-SA" sz="2600" b="0">
                <a:cs typeface="Nazanin" pitchFamily="2" charset="-78"/>
              </a:rPr>
              <a:t>ريشه هاي معادله</a:t>
            </a:r>
            <a:r>
              <a:rPr lang="fa-IR" sz="2600" b="0">
                <a:cs typeface="Nazanin" pitchFamily="2" charset="-78"/>
              </a:rPr>
              <a:t>                 </a:t>
            </a:r>
            <a:r>
              <a:rPr lang="ar-SA" sz="2600" b="0">
                <a:cs typeface="Nazanin" pitchFamily="2" charset="-78"/>
              </a:rPr>
              <a:t>عبارتند از 2 و</a:t>
            </a:r>
            <a:r>
              <a:rPr lang="fa-IR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3</a:t>
            </a:r>
            <a:r>
              <a:rPr lang="fa-IR" sz="2600" b="0">
                <a:cs typeface="Nazanin" pitchFamily="2" charset="-78"/>
              </a:rPr>
              <a:t> ،</a:t>
            </a:r>
            <a:r>
              <a:rPr lang="ar-SA" sz="2600" b="0">
                <a:cs typeface="Nazanin" pitchFamily="2" charset="-78"/>
              </a:rPr>
              <a:t> پس 2 و</a:t>
            </a:r>
            <a:r>
              <a:rPr lang="fa-IR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3 نقاط بحراني</a:t>
            </a:r>
            <a:r>
              <a:rPr lang="fa-IR" sz="2600" b="0">
                <a:cs typeface="Nazanin" pitchFamily="2" charset="-78"/>
              </a:rPr>
              <a:t> </a:t>
            </a:r>
            <a:r>
              <a:rPr lang="en-US" sz="2600" b="0">
                <a:cs typeface="Nazanin" pitchFamily="2" charset="-78"/>
              </a:rPr>
              <a:t> </a:t>
            </a:r>
            <a:r>
              <a:rPr lang="fa-IR" sz="2600" b="0">
                <a:cs typeface="Nazanin" pitchFamily="2" charset="-78"/>
              </a:rPr>
              <a:t>     ه</a:t>
            </a:r>
            <a:r>
              <a:rPr lang="ar-SA" sz="2600" b="0">
                <a:cs typeface="Nazanin" pitchFamily="2" charset="-78"/>
              </a:rPr>
              <a:t>ستند . آزمون مشتق اول را به كار مي بريم و نتيجه را در جدول زير خلاصه مي كنيم :</a:t>
            </a:r>
          </a:p>
          <a:p>
            <a:pPr rtl="1">
              <a:lnSpc>
                <a:spcPct val="165000"/>
              </a:lnSpc>
            </a:pPr>
            <a:endParaRPr lang="fa-IR" sz="2600" b="0">
              <a:cs typeface="Nazanin" pitchFamily="2" charset="-78"/>
            </a:endParaRP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546820" name="Rectangle 4"/>
          <p:cNvSpPr>
            <a:spLocks noChangeArrowheads="1"/>
          </p:cNvSpPr>
          <p:nvPr/>
        </p:nvSpPr>
        <p:spPr bwMode="auto">
          <a:xfrm>
            <a:off x="1485900" y="366713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7 .  1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ماكسيمم و مينيمم يك تابع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46824" name="Object 8"/>
          <p:cNvGraphicFramePr>
            <a:graphicFrameLocks noChangeAspect="1"/>
          </p:cNvGraphicFramePr>
          <p:nvPr/>
        </p:nvGraphicFramePr>
        <p:xfrm>
          <a:off x="1560513" y="2133600"/>
          <a:ext cx="39481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853" name="Equation" r:id="rId3" imgW="4406760" imgH="520560" progId="Equation.3">
                  <p:embed/>
                </p:oleObj>
              </mc:Choice>
              <mc:Fallback>
                <p:oleObj name="Equation" r:id="rId3" imgW="4406760" imgH="5205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513" y="2133600"/>
                        <a:ext cx="3948112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6830" name="Object 14"/>
          <p:cNvGraphicFramePr>
            <a:graphicFrameLocks noChangeAspect="1"/>
          </p:cNvGraphicFramePr>
          <p:nvPr/>
        </p:nvGraphicFramePr>
        <p:xfrm>
          <a:off x="2627313" y="3429000"/>
          <a:ext cx="312896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854" name="Equation" r:id="rId5" imgW="3492360" imgH="520560" progId="Equation.3">
                  <p:embed/>
                </p:oleObj>
              </mc:Choice>
              <mc:Fallback>
                <p:oleObj name="Equation" r:id="rId5" imgW="3492360" imgH="52056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429000"/>
                        <a:ext cx="3128962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6831" name="Object 15"/>
          <p:cNvGraphicFramePr>
            <a:graphicFrameLocks noChangeAspect="1"/>
          </p:cNvGraphicFramePr>
          <p:nvPr/>
        </p:nvGraphicFramePr>
        <p:xfrm>
          <a:off x="6588125" y="4149725"/>
          <a:ext cx="1308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855" name="Equation" r:id="rId7" imgW="1460160" imgH="469800" progId="Equation.3">
                  <p:embed/>
                </p:oleObj>
              </mc:Choice>
              <mc:Fallback>
                <p:oleObj name="Equation" r:id="rId7" imgW="1460160" imgH="4698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4149725"/>
                        <a:ext cx="13081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6832" name="Object 16"/>
          <p:cNvGraphicFramePr>
            <a:graphicFrameLocks noChangeAspect="1"/>
          </p:cNvGraphicFramePr>
          <p:nvPr/>
        </p:nvGraphicFramePr>
        <p:xfrm>
          <a:off x="2051050" y="4149725"/>
          <a:ext cx="27305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856" name="Equation" r:id="rId9" imgW="304560" imgH="419040" progId="Equation.3">
                  <p:embed/>
                </p:oleObj>
              </mc:Choice>
              <mc:Fallback>
                <p:oleObj name="Equation" r:id="rId9" imgW="304560" imgH="4190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4149725"/>
                        <a:ext cx="273050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Text Box 2"/>
          <p:cNvSpPr txBox="1">
            <a:spLocks noChangeArrowheads="1"/>
          </p:cNvSpPr>
          <p:nvPr/>
        </p:nvSpPr>
        <p:spPr bwMode="auto">
          <a:xfrm>
            <a:off x="1447800" y="1196975"/>
            <a:ext cx="7239000" cy="54213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6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65000"/>
              </a:lnSpc>
            </a:pPr>
            <a:r>
              <a:rPr lang="ar-SA" sz="2800" b="0">
                <a:cs typeface="Nazanin" pitchFamily="2" charset="-78"/>
              </a:rPr>
              <a:t>ماكسيمم و مينيمم نسبي تابع</a:t>
            </a:r>
            <a:endParaRPr lang="fa-IR" sz="2800" b="0">
              <a:cs typeface="Nazanin" pitchFamily="2" charset="-78"/>
            </a:endParaRPr>
          </a:p>
          <a:p>
            <a:pPr rtl="1">
              <a:lnSpc>
                <a:spcPct val="165000"/>
              </a:lnSpc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65000"/>
              </a:lnSpc>
            </a:pPr>
            <a:r>
              <a:rPr lang="ar-SA" sz="2800" b="0">
                <a:cs typeface="Nazanin" pitchFamily="2" charset="-78"/>
              </a:rPr>
              <a:t> را با استفاده از آزمون مشتق اول به دست آوريد .</a:t>
            </a:r>
          </a:p>
          <a:p>
            <a:pPr rtl="1">
              <a:lnSpc>
                <a:spcPct val="165000"/>
              </a:lnSpc>
            </a:pPr>
            <a:r>
              <a:rPr lang="fa-IR" sz="2800" b="0">
                <a:cs typeface="Nazanin" pitchFamily="2" charset="-78"/>
              </a:rPr>
              <a:t>      </a:t>
            </a:r>
            <a:r>
              <a:rPr lang="ar-SA" sz="2800" b="0">
                <a:cs typeface="Nazanin" pitchFamily="2" charset="-78"/>
              </a:rPr>
              <a:t>در </a:t>
            </a:r>
            <a:r>
              <a:rPr lang="fa-IR" sz="2800" b="0">
                <a:cs typeface="Nazanin" pitchFamily="2" charset="-78"/>
              </a:rPr>
              <a:t>2 </a:t>
            </a:r>
            <a:r>
              <a:rPr lang="ar-SA" sz="2800" b="0">
                <a:cs typeface="Nazanin" pitchFamily="2" charset="-78"/>
              </a:rPr>
              <a:t>پيوسته است اما چون</a:t>
            </a:r>
            <a:r>
              <a:rPr lang="fa-IR" sz="2800" b="0">
                <a:cs typeface="Nazanin" pitchFamily="2" charset="-78"/>
              </a:rPr>
              <a:t>                و                  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پس            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         و</a:t>
            </a:r>
            <a:r>
              <a:rPr lang="ar-SA" sz="2800" b="0">
                <a:cs typeface="Nazanin" pitchFamily="2" charset="-78"/>
              </a:rPr>
              <a:t>جود ندارد</a:t>
            </a:r>
            <a:r>
              <a:rPr lang="fa-IR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بنابراين 2</a:t>
            </a:r>
            <a:r>
              <a:rPr lang="fa-IR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يك نقط</a:t>
            </a:r>
            <a:r>
              <a:rPr lang="fa-IR" sz="2800" b="0">
                <a:cs typeface="Nazanin" pitchFamily="2" charset="-78"/>
              </a:rPr>
              <a:t>ة</a:t>
            </a:r>
            <a:r>
              <a:rPr lang="ar-SA" sz="2800" b="0">
                <a:cs typeface="Nazanin" pitchFamily="2" charset="-78"/>
              </a:rPr>
              <a:t> بحراني تابع</a:t>
            </a:r>
            <a:r>
              <a:rPr lang="fa-IR" sz="2800" b="0">
                <a:cs typeface="Nazanin" pitchFamily="2" charset="-78"/>
              </a:rPr>
              <a:t>      </a:t>
            </a:r>
            <a:r>
              <a:rPr lang="ar-SA" sz="2800" b="0">
                <a:cs typeface="Nazanin" pitchFamily="2" charset="-78"/>
              </a:rPr>
              <a:t>است و داريم</a:t>
            </a:r>
            <a:r>
              <a:rPr lang="fa-IR" sz="2800" b="0">
                <a:cs typeface="Nazanin" pitchFamily="2" charset="-78"/>
              </a:rPr>
              <a:t> :</a:t>
            </a:r>
            <a:r>
              <a:rPr lang="ar-SA" sz="2800" b="0">
                <a:cs typeface="Nazanin" pitchFamily="2" charset="-78"/>
              </a:rPr>
              <a:t> </a:t>
            </a:r>
            <a:endParaRPr lang="fa-IR" sz="2800" b="0">
              <a:cs typeface="Nazanin" pitchFamily="2" charset="-78"/>
            </a:endParaRPr>
          </a:p>
          <a:p>
            <a:pPr rtl="1">
              <a:lnSpc>
                <a:spcPct val="165000"/>
              </a:lnSpc>
            </a:pPr>
            <a:endParaRPr lang="fa-IR" sz="2400" b="0">
              <a:cs typeface="Nazanin" pitchFamily="2" charset="-78"/>
            </a:endParaRP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548868" name="Rectangle 4"/>
          <p:cNvSpPr>
            <a:spLocks noChangeArrowheads="1"/>
          </p:cNvSpPr>
          <p:nvPr/>
        </p:nvSpPr>
        <p:spPr bwMode="auto">
          <a:xfrm>
            <a:off x="1485900" y="366713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7 .  1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ماكسيمم و مينيمم يك تابع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48869" name="Object 5"/>
          <p:cNvGraphicFramePr>
            <a:graphicFrameLocks noChangeAspect="1"/>
          </p:cNvGraphicFramePr>
          <p:nvPr/>
        </p:nvGraphicFramePr>
        <p:xfrm>
          <a:off x="8172450" y="4076700"/>
          <a:ext cx="27305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911" name="Equation" r:id="rId3" imgW="304560" imgH="419040" progId="Equation.3">
                  <p:embed/>
                </p:oleObj>
              </mc:Choice>
              <mc:Fallback>
                <p:oleObj name="Equation" r:id="rId3" imgW="30456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4076700"/>
                        <a:ext cx="273050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8870" name="Object 6"/>
          <p:cNvGraphicFramePr>
            <a:graphicFrameLocks noChangeAspect="1"/>
          </p:cNvGraphicFramePr>
          <p:nvPr/>
        </p:nvGraphicFramePr>
        <p:xfrm>
          <a:off x="1835150" y="2060575"/>
          <a:ext cx="3459163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912" name="Equation" r:id="rId5" imgW="3860640" imgH="1104840" progId="Equation.3">
                  <p:embed/>
                </p:oleObj>
              </mc:Choice>
              <mc:Fallback>
                <p:oleObj name="Equation" r:id="rId5" imgW="3860640" imgH="11048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060575"/>
                        <a:ext cx="3459163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8871" name="Object 7"/>
          <p:cNvGraphicFramePr>
            <a:graphicFrameLocks noChangeAspect="1"/>
          </p:cNvGraphicFramePr>
          <p:nvPr/>
        </p:nvGraphicFramePr>
        <p:xfrm>
          <a:off x="3851275" y="4076700"/>
          <a:ext cx="13303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913" name="Equation" r:id="rId7" imgW="1485720" imgH="469800" progId="Equation.3">
                  <p:embed/>
                </p:oleObj>
              </mc:Choice>
              <mc:Fallback>
                <p:oleObj name="Equation" r:id="rId7" imgW="1485720" imgH="469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4076700"/>
                        <a:ext cx="133032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8872" name="Object 8"/>
          <p:cNvGraphicFramePr>
            <a:graphicFrameLocks noChangeAspect="1"/>
          </p:cNvGraphicFramePr>
          <p:nvPr/>
        </p:nvGraphicFramePr>
        <p:xfrm>
          <a:off x="2627313" y="4724400"/>
          <a:ext cx="27305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914" name="Equation" r:id="rId9" imgW="304560" imgH="419040" progId="Equation.3">
                  <p:embed/>
                </p:oleObj>
              </mc:Choice>
              <mc:Fallback>
                <p:oleObj name="Equation" r:id="rId9" imgW="30456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724400"/>
                        <a:ext cx="273050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8873" name="Object 9"/>
          <p:cNvGraphicFramePr>
            <a:graphicFrameLocks noChangeAspect="1"/>
          </p:cNvGraphicFramePr>
          <p:nvPr/>
        </p:nvGraphicFramePr>
        <p:xfrm>
          <a:off x="2124075" y="4076700"/>
          <a:ext cx="15128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915" name="Equation" r:id="rId11" imgW="1688760" imgH="469800" progId="Equation.3">
                  <p:embed/>
                </p:oleObj>
              </mc:Choice>
              <mc:Fallback>
                <p:oleObj name="Equation" r:id="rId11" imgW="1688760" imgH="469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4076700"/>
                        <a:ext cx="1512888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8874" name="Object 10"/>
          <p:cNvGraphicFramePr>
            <a:graphicFrameLocks noChangeAspect="1"/>
          </p:cNvGraphicFramePr>
          <p:nvPr/>
        </p:nvGraphicFramePr>
        <p:xfrm>
          <a:off x="7740650" y="4724400"/>
          <a:ext cx="8080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916" name="Equation" r:id="rId13" imgW="901440" imgH="469800" progId="Equation.3">
                  <p:embed/>
                </p:oleObj>
              </mc:Choice>
              <mc:Fallback>
                <p:oleObj name="Equation" r:id="rId13" imgW="901440" imgH="4698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4724400"/>
                        <a:ext cx="808038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8875" name="Object 11"/>
          <p:cNvGraphicFramePr>
            <a:graphicFrameLocks noChangeAspect="1"/>
          </p:cNvGraphicFramePr>
          <p:nvPr/>
        </p:nvGraphicFramePr>
        <p:xfrm>
          <a:off x="3189288" y="5473700"/>
          <a:ext cx="3265487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917" name="Equation" r:id="rId15" imgW="3644640" imgH="1028520" progId="Equation.3">
                  <p:embed/>
                </p:oleObj>
              </mc:Choice>
              <mc:Fallback>
                <p:oleObj name="Equation" r:id="rId15" imgW="3644640" imgH="102852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288" y="5473700"/>
                        <a:ext cx="3265487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Text Box 2"/>
          <p:cNvSpPr txBox="1">
            <a:spLocks noChangeArrowheads="1"/>
          </p:cNvSpPr>
          <p:nvPr/>
        </p:nvSpPr>
        <p:spPr bwMode="auto">
          <a:xfrm>
            <a:off x="1447800" y="1196975"/>
            <a:ext cx="7239000" cy="55292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5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55000"/>
              </a:lnSpc>
            </a:pPr>
            <a:r>
              <a:rPr lang="fa-IR" sz="1000" b="0">
                <a:cs typeface="Nazanin" pitchFamily="2" charset="-78"/>
              </a:rPr>
              <a:t>  </a:t>
            </a:r>
            <a:endParaRPr lang="ar-SA" sz="2800" b="0">
              <a:cs typeface="Nazanin" pitchFamily="2" charset="-78"/>
            </a:endParaRPr>
          </a:p>
          <a:p>
            <a:pPr rtl="1">
              <a:lnSpc>
                <a:spcPct val="140000"/>
              </a:lnSpc>
            </a:pP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چون</a:t>
            </a:r>
            <a:r>
              <a:rPr lang="fa-IR" sz="2800" b="0">
                <a:cs typeface="Nazanin" pitchFamily="2" charset="-78"/>
              </a:rPr>
              <a:t>                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پس    </a:t>
            </a:r>
            <a:r>
              <a:rPr lang="ar-SA" sz="2800" b="0">
                <a:cs typeface="Nazanin" pitchFamily="2" charset="-78"/>
              </a:rPr>
              <a:t> نيز  يك نقطه بحراني</a:t>
            </a:r>
            <a:r>
              <a:rPr lang="fa-IR" sz="2800" b="0">
                <a:cs typeface="Nazanin" pitchFamily="2" charset="-78"/>
              </a:rPr>
              <a:t>    </a:t>
            </a:r>
            <a:r>
              <a:rPr lang="ar-SA" sz="2800" b="0">
                <a:cs typeface="Nazanin" pitchFamily="2" charset="-78"/>
              </a:rPr>
              <a:t>است . آزمون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ar-SA" sz="2800" b="0">
                <a:cs typeface="Nazanin" pitchFamily="2" charset="-78"/>
              </a:rPr>
              <a:t>مشتق اول را به كار مي بريم و نتيجه را در جدو ل زير خلاصه</a:t>
            </a:r>
            <a:r>
              <a:rPr lang="fa-IR" sz="2800" b="0">
                <a:cs typeface="Nazanin" pitchFamily="2" charset="-78"/>
              </a:rPr>
              <a:t> 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ar-SA" sz="2800" b="0">
                <a:cs typeface="Nazanin" pitchFamily="2" charset="-78"/>
              </a:rPr>
              <a:t>مي كنيم .</a:t>
            </a:r>
          </a:p>
          <a:p>
            <a:pPr rtl="1">
              <a:lnSpc>
                <a:spcPct val="165000"/>
              </a:lnSpc>
            </a:pPr>
            <a:endParaRPr lang="ar-SA" sz="2600" b="0">
              <a:cs typeface="Nazanin" pitchFamily="2" charset="-78"/>
            </a:endParaRPr>
          </a:p>
          <a:p>
            <a:pPr rtl="1">
              <a:lnSpc>
                <a:spcPct val="165000"/>
              </a:lnSpc>
            </a:pPr>
            <a:endParaRPr lang="en-US" sz="2600" b="0">
              <a:cs typeface="Nazanin" pitchFamily="2" charset="-78"/>
            </a:endParaRPr>
          </a:p>
          <a:p>
            <a:pPr rtl="1">
              <a:lnSpc>
                <a:spcPct val="165000"/>
              </a:lnSpc>
            </a:pPr>
            <a:endParaRPr lang="en-US" sz="2600" b="0">
              <a:cs typeface="Nazanin" pitchFamily="2" charset="-78"/>
            </a:endParaRPr>
          </a:p>
          <a:p>
            <a:pPr rtl="1">
              <a:lnSpc>
                <a:spcPct val="165000"/>
              </a:lnSpc>
            </a:pPr>
            <a:endParaRPr lang="en-US" sz="2800" b="0">
              <a:cs typeface="Nazanin" pitchFamily="2" charset="-78"/>
            </a:endParaRPr>
          </a:p>
          <a:p>
            <a:pPr rtl="1">
              <a:lnSpc>
                <a:spcPct val="165000"/>
              </a:lnSpc>
            </a:pPr>
            <a:endParaRPr lang="fa-IR" sz="1000" b="0">
              <a:cs typeface="Nazanin" pitchFamily="2" charset="-78"/>
            </a:endParaRPr>
          </a:p>
        </p:txBody>
      </p:sp>
      <p:sp>
        <p:nvSpPr>
          <p:cNvPr id="549891" name="Rectangle 3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549892" name="Rectangle 4"/>
          <p:cNvSpPr>
            <a:spLocks noChangeArrowheads="1"/>
          </p:cNvSpPr>
          <p:nvPr/>
        </p:nvSpPr>
        <p:spPr bwMode="auto">
          <a:xfrm>
            <a:off x="1485900" y="366713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7 .  1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ماكسيمم و مينيمم يك تابع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49893" name="Object 5"/>
          <p:cNvGraphicFramePr>
            <a:graphicFrameLocks noChangeAspect="1"/>
          </p:cNvGraphicFramePr>
          <p:nvPr/>
        </p:nvGraphicFramePr>
        <p:xfrm>
          <a:off x="3203575" y="2133600"/>
          <a:ext cx="27305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12" name="Equation" r:id="rId3" imgW="304560" imgH="419040" progId="Equation.3">
                  <p:embed/>
                </p:oleObj>
              </mc:Choice>
              <mc:Fallback>
                <p:oleObj name="Equation" r:id="rId3" imgW="30456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133600"/>
                        <a:ext cx="273050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9894" name="Object 6"/>
          <p:cNvGraphicFramePr>
            <a:graphicFrameLocks noChangeAspect="1"/>
          </p:cNvGraphicFramePr>
          <p:nvPr/>
        </p:nvGraphicFramePr>
        <p:xfrm>
          <a:off x="6659563" y="2146300"/>
          <a:ext cx="12969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13" name="Equation" r:id="rId5" imgW="1447560" imgH="469800" progId="Equation.3">
                  <p:embed/>
                </p:oleObj>
              </mc:Choice>
              <mc:Fallback>
                <p:oleObj name="Equation" r:id="rId5" imgW="1447560" imgH="469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2146300"/>
                        <a:ext cx="1296987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9896" name="Object 8"/>
          <p:cNvGraphicFramePr>
            <a:graphicFrameLocks noChangeAspect="1"/>
          </p:cNvGraphicFramePr>
          <p:nvPr/>
        </p:nvGraphicFramePr>
        <p:xfrm>
          <a:off x="5795963" y="2205038"/>
          <a:ext cx="1936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14" name="Equation" r:id="rId7" imgW="215640" imgH="330120" progId="Equation.3">
                  <p:embed/>
                </p:oleObj>
              </mc:Choice>
              <mc:Fallback>
                <p:oleObj name="Equation" r:id="rId7" imgW="215640" imgH="3301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2205038"/>
                        <a:ext cx="19367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Text Box 2"/>
          <p:cNvSpPr txBox="1">
            <a:spLocks noChangeArrowheads="1"/>
          </p:cNvSpPr>
          <p:nvPr/>
        </p:nvSpPr>
        <p:spPr bwMode="auto">
          <a:xfrm>
            <a:off x="1447800" y="1196975"/>
            <a:ext cx="7239000" cy="52133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5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55000"/>
              </a:lnSpc>
            </a:pPr>
            <a:r>
              <a:rPr lang="fa-IR" sz="1000" b="0">
                <a:cs typeface="Nazanin" pitchFamily="2" charset="-78"/>
              </a:rPr>
              <a:t>  </a:t>
            </a:r>
            <a:endParaRPr lang="ar-SA" sz="2800" b="0">
              <a:cs typeface="Nazanin" pitchFamily="2" charset="-78"/>
            </a:endParaRPr>
          </a:p>
          <a:p>
            <a:pPr rtl="1">
              <a:lnSpc>
                <a:spcPct val="140000"/>
              </a:lnSpc>
            </a:pP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نشان دهيد كه</a:t>
            </a:r>
            <a:endParaRPr lang="en-US" sz="2800" b="0">
              <a:cs typeface="Nazanin" pitchFamily="2" charset="-78"/>
            </a:endParaRPr>
          </a:p>
          <a:p>
            <a:pPr rtl="1">
              <a:lnSpc>
                <a:spcPct val="140000"/>
              </a:lnSpc>
            </a:pPr>
            <a:r>
              <a:rPr lang="ar-SA" sz="2800" b="0">
                <a:cs typeface="Nazanin" pitchFamily="2" charset="-78"/>
              </a:rPr>
              <a:t> </a:t>
            </a:r>
          </a:p>
          <a:p>
            <a:pPr rtl="1">
              <a:lnSpc>
                <a:spcPct val="140000"/>
              </a:lnSpc>
            </a:pPr>
            <a:r>
              <a:rPr lang="ar-SA" sz="2800" b="0">
                <a:cs typeface="Nazanin" pitchFamily="2" charset="-78"/>
              </a:rPr>
              <a:t>تابع </a:t>
            </a:r>
            <a:r>
              <a:rPr lang="en-US" sz="2800" b="0">
                <a:cs typeface="Nazanin" pitchFamily="2" charset="-78"/>
              </a:rPr>
              <a:t>                    </a:t>
            </a:r>
            <a:r>
              <a:rPr lang="ar-SA" sz="2800" b="0">
                <a:cs typeface="Nazanin" pitchFamily="2" charset="-78"/>
              </a:rPr>
              <a:t>را در نظر مي گيريم ، مشتق اين تابع برابر است با</a:t>
            </a:r>
            <a:r>
              <a:rPr lang="en-US" sz="2800" b="0">
                <a:cs typeface="Nazanin" pitchFamily="2" charset="-78"/>
              </a:rPr>
              <a:t>                </a:t>
            </a:r>
            <a:r>
              <a:rPr lang="ar-SA" sz="2800" b="0">
                <a:cs typeface="Nazanin" pitchFamily="2" charset="-78"/>
              </a:rPr>
              <a:t>اين تابع تنها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در</a:t>
            </a:r>
            <a:r>
              <a:rPr lang="en-US" sz="2800" b="0">
                <a:cs typeface="Nazanin" pitchFamily="2" charset="-78"/>
              </a:rPr>
              <a:t>        </a:t>
            </a:r>
            <a:r>
              <a:rPr lang="ar-SA" sz="2800" b="0">
                <a:cs typeface="Nazanin" pitchFamily="2" charset="-78"/>
              </a:rPr>
              <a:t> مينيمم نسبي دارد بنابراين به ازاي هر</a:t>
            </a:r>
            <a:r>
              <a:rPr lang="en-US" sz="2800" b="0">
                <a:cs typeface="Nazanin" pitchFamily="2" charset="-78"/>
              </a:rPr>
              <a:t>      </a:t>
            </a:r>
            <a:r>
              <a:rPr lang="ar-SA" sz="2800" b="0">
                <a:cs typeface="Nazanin" pitchFamily="2" charset="-78"/>
              </a:rPr>
              <a:t> داريم </a:t>
            </a:r>
          </a:p>
          <a:p>
            <a:pPr rtl="1">
              <a:lnSpc>
                <a:spcPct val="140000"/>
              </a:lnSpc>
            </a:pPr>
            <a:endParaRPr lang="en-US" sz="2800" b="0">
              <a:cs typeface="Nazanin" pitchFamily="2" charset="-78"/>
            </a:endParaRPr>
          </a:p>
          <a:p>
            <a:pPr rtl="1">
              <a:lnSpc>
                <a:spcPct val="140000"/>
              </a:lnSpc>
            </a:pPr>
            <a:r>
              <a:rPr lang="ar-SA" sz="2800" b="0">
                <a:cs typeface="Nazanin" pitchFamily="2" charset="-78"/>
              </a:rPr>
              <a:t>و </a:t>
            </a:r>
            <a:r>
              <a:rPr lang="fa-IR" sz="2800" b="0">
                <a:cs typeface="Nazanin" pitchFamily="2" charset="-78"/>
              </a:rPr>
              <a:t>يا                         </a:t>
            </a:r>
            <a:r>
              <a:rPr lang="ar-SA" sz="2800" b="0">
                <a:cs typeface="Nazanin" pitchFamily="2" charset="-78"/>
              </a:rPr>
              <a:t> در نتيجه </a:t>
            </a:r>
          </a:p>
          <a:p>
            <a:pPr rtl="1">
              <a:lnSpc>
                <a:spcPct val="140000"/>
              </a:lnSpc>
            </a:pPr>
            <a:endParaRPr lang="fa-IR" sz="1000" b="0">
              <a:cs typeface="Nazanin" pitchFamily="2" charset="-78"/>
            </a:endParaRP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550916" name="Rectangle 4"/>
          <p:cNvSpPr>
            <a:spLocks noChangeArrowheads="1"/>
          </p:cNvSpPr>
          <p:nvPr/>
        </p:nvSpPr>
        <p:spPr bwMode="auto">
          <a:xfrm>
            <a:off x="1485900" y="366713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7 .  1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ماكسيمم و مينيمم يك تابع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50917" name="Object 5"/>
          <p:cNvGraphicFramePr>
            <a:graphicFrameLocks noChangeAspect="1"/>
          </p:cNvGraphicFramePr>
          <p:nvPr/>
        </p:nvGraphicFramePr>
        <p:xfrm>
          <a:off x="3851275" y="2636838"/>
          <a:ext cx="27622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66" name="Equation" r:id="rId3" imgW="3085920" imgH="520560" progId="Equation.3">
                  <p:embed/>
                </p:oleObj>
              </mc:Choice>
              <mc:Fallback>
                <p:oleObj name="Equation" r:id="rId3" imgW="3085920" imgH="5205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636838"/>
                        <a:ext cx="276225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0918" name="Object 6"/>
          <p:cNvGraphicFramePr>
            <a:graphicFrameLocks noChangeAspect="1"/>
          </p:cNvGraphicFramePr>
          <p:nvPr/>
        </p:nvGraphicFramePr>
        <p:xfrm>
          <a:off x="4643438" y="4508500"/>
          <a:ext cx="715962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67" name="Equation" r:id="rId5" imgW="799920" imgH="330120" progId="Equation.3">
                  <p:embed/>
                </p:oleObj>
              </mc:Choice>
              <mc:Fallback>
                <p:oleObj name="Equation" r:id="rId5" imgW="799920" imgH="3301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508500"/>
                        <a:ext cx="715962" cy="293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0919" name="Object 7"/>
          <p:cNvGraphicFramePr>
            <a:graphicFrameLocks noChangeAspect="1"/>
          </p:cNvGraphicFramePr>
          <p:nvPr/>
        </p:nvGraphicFramePr>
        <p:xfrm>
          <a:off x="2700338" y="3890963"/>
          <a:ext cx="7969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68" name="Equation" r:id="rId7" imgW="888840" imgH="431640" progId="Equation.3">
                  <p:embed/>
                </p:oleObj>
              </mc:Choice>
              <mc:Fallback>
                <p:oleObj name="Equation" r:id="rId7" imgW="88884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890963"/>
                        <a:ext cx="79692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0921" name="Object 9"/>
          <p:cNvGraphicFramePr>
            <a:graphicFrameLocks noChangeAspect="1"/>
          </p:cNvGraphicFramePr>
          <p:nvPr/>
        </p:nvGraphicFramePr>
        <p:xfrm>
          <a:off x="5651500" y="3284538"/>
          <a:ext cx="25003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69" name="Equation" r:id="rId9" imgW="2793960" imgH="520560" progId="Equation.3">
                  <p:embed/>
                </p:oleObj>
              </mc:Choice>
              <mc:Fallback>
                <p:oleObj name="Equation" r:id="rId9" imgW="2793960" imgH="5205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284538"/>
                        <a:ext cx="2500313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0922" name="Object 10"/>
          <p:cNvGraphicFramePr>
            <a:graphicFrameLocks noChangeAspect="1"/>
          </p:cNvGraphicFramePr>
          <p:nvPr/>
        </p:nvGraphicFramePr>
        <p:xfrm>
          <a:off x="5435600" y="3789363"/>
          <a:ext cx="18526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70" name="Equation" r:id="rId11" imgW="2070000" imgH="520560" progId="Equation.3">
                  <p:embed/>
                </p:oleObj>
              </mc:Choice>
              <mc:Fallback>
                <p:oleObj name="Equation" r:id="rId11" imgW="2070000" imgH="5205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789363"/>
                        <a:ext cx="1852613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0923" name="Object 11"/>
          <p:cNvGraphicFramePr>
            <a:graphicFrameLocks noChangeAspect="1"/>
          </p:cNvGraphicFramePr>
          <p:nvPr/>
        </p:nvGraphicFramePr>
        <p:xfrm>
          <a:off x="4284663" y="5084763"/>
          <a:ext cx="17160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71" name="Equation" r:id="rId13" imgW="1917360" imgH="431640" progId="Equation.3">
                  <p:embed/>
                </p:oleObj>
              </mc:Choice>
              <mc:Fallback>
                <p:oleObj name="Equation" r:id="rId13" imgW="1917360" imgH="431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5084763"/>
                        <a:ext cx="1716087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0924" name="Object 12"/>
          <p:cNvGraphicFramePr>
            <a:graphicFrameLocks noChangeAspect="1"/>
          </p:cNvGraphicFramePr>
          <p:nvPr/>
        </p:nvGraphicFramePr>
        <p:xfrm>
          <a:off x="6084888" y="5632450"/>
          <a:ext cx="1954212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72" name="Equation" r:id="rId15" imgW="2184120" imgH="507960" progId="Equation.3">
                  <p:embed/>
                </p:oleObj>
              </mc:Choice>
              <mc:Fallback>
                <p:oleObj name="Equation" r:id="rId15" imgW="2184120" imgH="50796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5632450"/>
                        <a:ext cx="1954212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0925" name="Object 13"/>
          <p:cNvGraphicFramePr>
            <a:graphicFrameLocks noChangeAspect="1"/>
          </p:cNvGraphicFramePr>
          <p:nvPr/>
        </p:nvGraphicFramePr>
        <p:xfrm>
          <a:off x="3279775" y="5641975"/>
          <a:ext cx="16240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73" name="Equation" r:id="rId17" imgW="1815840" imgH="520560" progId="Equation.3">
                  <p:embed/>
                </p:oleObj>
              </mc:Choice>
              <mc:Fallback>
                <p:oleObj name="Equation" r:id="rId17" imgW="1815840" imgH="52056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5641975"/>
                        <a:ext cx="1624013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دستگاه مختصات قطبی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635907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4689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ea typeface="Times New Roman" pitchFamily="18" charset="0"/>
                <a:cs typeface="Mitra" pitchFamily="2" charset="-78"/>
              </a:rPr>
              <a:t>دستگاه مختصات قطبي از يك نقطه و از يك محور تشكيل شده است . محور </a:t>
            </a:r>
            <a:r>
              <a:rPr lang="fa-IR" sz="3200" b="0">
                <a:ea typeface="Times New Roman" pitchFamily="18" charset="0"/>
                <a:cs typeface="Mitra" pitchFamily="2" charset="-78"/>
              </a:rPr>
              <a:t>        </a:t>
            </a:r>
            <a:r>
              <a:rPr lang="ar-SA" sz="3200" b="0">
                <a:ea typeface="Times New Roman" pitchFamily="18" charset="0"/>
                <a:cs typeface="Mitra" pitchFamily="2" charset="-78"/>
              </a:rPr>
              <a:t>را </a:t>
            </a:r>
            <a:r>
              <a:rPr lang="ar-SA" sz="2000" b="0">
                <a:solidFill>
                  <a:srgbClr val="FFFF00"/>
                </a:solidFill>
                <a:ea typeface="Times New Roman" pitchFamily="18" charset="0"/>
                <a:cs typeface="Nasim" pitchFamily="2" charset="-78"/>
              </a:rPr>
              <a:t>محور قطبي</a:t>
            </a:r>
            <a:r>
              <a:rPr lang="ar-SA" sz="3200" b="0">
                <a:ea typeface="Times New Roman" pitchFamily="18" charset="0"/>
                <a:cs typeface="Mitra" pitchFamily="2" charset="-78"/>
              </a:rPr>
              <a:t> و نقط</a:t>
            </a:r>
            <a:r>
              <a:rPr lang="fa-IR" sz="3200" b="0">
                <a:ea typeface="Times New Roman" pitchFamily="18" charset="0"/>
                <a:cs typeface="Mitra" pitchFamily="2" charset="-78"/>
              </a:rPr>
              <a:t>ة</a:t>
            </a:r>
            <a:r>
              <a:rPr lang="ar-SA" sz="3200" b="0">
                <a:ea typeface="Times New Roman" pitchFamily="18" charset="0"/>
                <a:cs typeface="Mitra" pitchFamily="2" charset="-78"/>
              </a:rPr>
              <a:t> ثابت</a:t>
            </a:r>
            <a:r>
              <a:rPr lang="fa-IR" sz="3200" b="0">
                <a:ea typeface="Times New Roman" pitchFamily="18" charset="0"/>
                <a:cs typeface="Mitra" pitchFamily="2" charset="-78"/>
              </a:rPr>
              <a:t>     </a:t>
            </a:r>
            <a:r>
              <a:rPr lang="ar-SA" sz="3200" b="0">
                <a:ea typeface="Times New Roman" pitchFamily="18" charset="0"/>
                <a:cs typeface="Mitra" pitchFamily="2" charset="-78"/>
              </a:rPr>
              <a:t> را </a:t>
            </a:r>
            <a:r>
              <a:rPr lang="ar-SA" sz="2000" b="0">
                <a:solidFill>
                  <a:srgbClr val="FFFF00"/>
                </a:solidFill>
                <a:ea typeface="Times New Roman" pitchFamily="18" charset="0"/>
                <a:cs typeface="Nasim" pitchFamily="2" charset="-78"/>
              </a:rPr>
              <a:t>قطب </a:t>
            </a:r>
            <a:r>
              <a:rPr lang="ar-SA" sz="3200" b="0">
                <a:ea typeface="Times New Roman" pitchFamily="18" charset="0"/>
                <a:cs typeface="Mitra" pitchFamily="2" charset="-78"/>
              </a:rPr>
              <a:t>مي ناميم .</a:t>
            </a:r>
            <a:endParaRPr lang="fa-IR" sz="3200" b="0"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400" b="0"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635908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 دستگاه مختصات قطبی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35915" name="Object 11"/>
          <p:cNvGraphicFramePr>
            <a:graphicFrameLocks noChangeAspect="1"/>
          </p:cNvGraphicFramePr>
          <p:nvPr/>
        </p:nvGraphicFramePr>
        <p:xfrm>
          <a:off x="6011863" y="2881313"/>
          <a:ext cx="5222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29" name="Equation" r:id="rId3" imgW="520560" imgH="330120" progId="Equation.3">
                  <p:embed/>
                </p:oleObj>
              </mc:Choice>
              <mc:Fallback>
                <p:oleObj name="Equation" r:id="rId3" imgW="520560" imgH="33012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881313"/>
                        <a:ext cx="522287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16" name="Object 12"/>
          <p:cNvGraphicFramePr>
            <a:graphicFrameLocks noChangeAspect="1"/>
          </p:cNvGraphicFramePr>
          <p:nvPr/>
        </p:nvGraphicFramePr>
        <p:xfrm>
          <a:off x="2357438" y="2824163"/>
          <a:ext cx="3063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30" name="Equation" r:id="rId5" imgW="304560" imgH="330120" progId="Equation.3">
                  <p:embed/>
                </p:oleObj>
              </mc:Choice>
              <mc:Fallback>
                <p:oleObj name="Equation" r:id="rId5" imgW="304560" imgH="33012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2824163"/>
                        <a:ext cx="306387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5920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8400" y="4437063"/>
            <a:ext cx="2781300" cy="1438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Text Box 2"/>
          <p:cNvSpPr txBox="1">
            <a:spLocks noChangeArrowheads="1"/>
          </p:cNvSpPr>
          <p:nvPr/>
        </p:nvSpPr>
        <p:spPr bwMode="auto">
          <a:xfrm>
            <a:off x="1447800" y="1154113"/>
            <a:ext cx="7239000" cy="55991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5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55000"/>
              </a:lnSpc>
            </a:pPr>
            <a:r>
              <a:rPr lang="fa-IR" sz="1000" b="0">
                <a:cs typeface="Nazanin" pitchFamily="2" charset="-78"/>
              </a:rPr>
              <a:t>  </a:t>
            </a:r>
            <a:endParaRPr lang="ar-SA" sz="2800" b="0">
              <a:cs typeface="Nazanin" pitchFamily="2" charset="-78"/>
            </a:endParaRPr>
          </a:p>
          <a:p>
            <a:pPr rtl="1">
              <a:lnSpc>
                <a:spcPct val="140000"/>
              </a:lnSpc>
            </a:pPr>
            <a:r>
              <a:rPr lang="ar-SA" sz="2800" b="0">
                <a:cs typeface="Nazanin" pitchFamily="2" charset="-78"/>
              </a:rPr>
              <a:t>ماكسيمم نسبي و مينيمم </a:t>
            </a:r>
            <a:r>
              <a:rPr lang="fa-IR" sz="2800" b="0">
                <a:cs typeface="Nazanin" pitchFamily="2" charset="-78"/>
              </a:rPr>
              <a:t>نسبی </a:t>
            </a:r>
            <a:r>
              <a:rPr lang="ar-SA" sz="2800" b="0">
                <a:cs typeface="Nazanin" pitchFamily="2" charset="-78"/>
              </a:rPr>
              <a:t>توايع زير را به وسيله آزمون مشتق اول به دست آوريد . معلوم كنيد توابع زير روي چه فاصله هايي صعودي و روي چه فاصله هاي نزولي هستند .</a:t>
            </a:r>
            <a:endParaRPr lang="fa-IR" sz="2800" b="0">
              <a:cs typeface="Nazanin" pitchFamily="2" charset="-78"/>
            </a:endParaRPr>
          </a:p>
          <a:p>
            <a:pPr rtl="1">
              <a:lnSpc>
                <a:spcPct val="140000"/>
              </a:lnSpc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40000"/>
              </a:lnSpc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40000"/>
              </a:lnSpc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40000"/>
              </a:lnSpc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40000"/>
              </a:lnSpc>
            </a:pPr>
            <a:r>
              <a:rPr lang="fa-IR" sz="2800" b="0">
                <a:cs typeface="Nazanin" pitchFamily="2" charset="-78"/>
              </a:rPr>
              <a:t> </a:t>
            </a:r>
            <a:endParaRPr lang="fa-IR" sz="1000" b="0">
              <a:cs typeface="Nazanin" pitchFamily="2" charset="-78"/>
            </a:endParaRPr>
          </a:p>
        </p:txBody>
      </p:sp>
      <p:sp>
        <p:nvSpPr>
          <p:cNvPr id="551939" name="Rectangle 3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تمرين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551940" name="Rectangle 4"/>
          <p:cNvSpPr>
            <a:spLocks noChangeArrowheads="1"/>
          </p:cNvSpPr>
          <p:nvPr/>
        </p:nvSpPr>
        <p:spPr bwMode="auto">
          <a:xfrm>
            <a:off x="1485900" y="366713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7 .  1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ماكسيمم و مينيمم يك تابع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51947" name="Object 11"/>
          <p:cNvGraphicFramePr>
            <a:graphicFrameLocks noChangeAspect="1"/>
          </p:cNvGraphicFramePr>
          <p:nvPr/>
        </p:nvGraphicFramePr>
        <p:xfrm>
          <a:off x="2809875" y="3890963"/>
          <a:ext cx="4797425" cy="263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53" name="Equation" r:id="rId3" imgW="5359320" imgH="2958840" progId="Equation.3">
                  <p:embed/>
                </p:oleObj>
              </mc:Choice>
              <mc:Fallback>
                <p:oleObj name="Equation" r:id="rId3" imgW="5359320" imgH="29588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5" y="3890963"/>
                        <a:ext cx="4797425" cy="2633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Text Box 2"/>
          <p:cNvSpPr txBox="1">
            <a:spLocks noChangeArrowheads="1"/>
          </p:cNvSpPr>
          <p:nvPr/>
        </p:nvSpPr>
        <p:spPr bwMode="auto">
          <a:xfrm>
            <a:off x="1447800" y="1154113"/>
            <a:ext cx="7239000" cy="55991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5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55000"/>
              </a:lnSpc>
            </a:pPr>
            <a:r>
              <a:rPr lang="fa-IR" sz="1000" b="0">
                <a:cs typeface="Nazanin" pitchFamily="2" charset="-78"/>
              </a:rPr>
              <a:t>  </a:t>
            </a:r>
            <a:endParaRPr lang="ar-SA" sz="2800" b="0">
              <a:cs typeface="Nazanin" pitchFamily="2" charset="-78"/>
            </a:endParaRPr>
          </a:p>
          <a:p>
            <a:pPr rtl="1">
              <a:lnSpc>
                <a:spcPct val="140000"/>
              </a:lnSpc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40000"/>
              </a:lnSpc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40000"/>
              </a:lnSpc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40000"/>
              </a:lnSpc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40000"/>
              </a:lnSpc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40000"/>
              </a:lnSpc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40000"/>
              </a:lnSpc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40000"/>
              </a:lnSpc>
            </a:pPr>
            <a:r>
              <a:rPr lang="fa-IR" sz="2800" b="0">
                <a:cs typeface="Nazanin" pitchFamily="2" charset="-78"/>
              </a:rPr>
              <a:t> </a:t>
            </a:r>
            <a:endParaRPr lang="fa-IR" sz="1000" b="0">
              <a:cs typeface="Nazanin" pitchFamily="2" charset="-78"/>
            </a:endParaRPr>
          </a:p>
        </p:txBody>
      </p:sp>
      <p:sp>
        <p:nvSpPr>
          <p:cNvPr id="600067" name="Rectangle 3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ادامة تمرين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600068" name="Rectangle 4"/>
          <p:cNvSpPr>
            <a:spLocks noChangeArrowheads="1"/>
          </p:cNvSpPr>
          <p:nvPr/>
        </p:nvSpPr>
        <p:spPr bwMode="auto">
          <a:xfrm>
            <a:off x="1485900" y="366713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7 .  1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ماكسيمم و مينيمم يك تابع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00069" name="Object 5"/>
          <p:cNvGraphicFramePr>
            <a:graphicFrameLocks noChangeAspect="1"/>
          </p:cNvGraphicFramePr>
          <p:nvPr/>
        </p:nvGraphicFramePr>
        <p:xfrm>
          <a:off x="2728913" y="2370138"/>
          <a:ext cx="4764087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075" name="Equation" r:id="rId3" imgW="5321160" imgH="2323800" progId="Equation.3">
                  <p:embed/>
                </p:oleObj>
              </mc:Choice>
              <mc:Fallback>
                <p:oleObj name="Equation" r:id="rId3" imgW="5321160" imgH="2323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913" y="2370138"/>
                        <a:ext cx="4764087" cy="206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Text Box 2"/>
          <p:cNvSpPr txBox="1">
            <a:spLocks noChangeArrowheads="1"/>
          </p:cNvSpPr>
          <p:nvPr/>
        </p:nvSpPr>
        <p:spPr bwMode="auto">
          <a:xfrm>
            <a:off x="1447800" y="1196975"/>
            <a:ext cx="7239000" cy="39274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3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fa-IR" sz="1000" b="0">
                <a:cs typeface="Nazanin" pitchFamily="2" charset="-78"/>
              </a:rPr>
              <a:t>  </a:t>
            </a:r>
            <a:endParaRPr lang="en-US" sz="1000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fa-IR" sz="26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فرض كنيم </a:t>
            </a:r>
            <a:r>
              <a:rPr lang="fa-IR" sz="2800" b="0">
                <a:cs typeface="Nazanin" pitchFamily="2" charset="-78"/>
              </a:rPr>
              <a:t>   </a:t>
            </a:r>
            <a:r>
              <a:rPr lang="ar-SA" sz="2800" b="0">
                <a:cs typeface="Nazanin" pitchFamily="2" charset="-78"/>
              </a:rPr>
              <a:t>يك نقطه بحراني تابع </a:t>
            </a:r>
            <a:r>
              <a:rPr lang="fa-IR" sz="2800" b="0">
                <a:cs typeface="Nazanin" pitchFamily="2" charset="-78"/>
              </a:rPr>
              <a:t>    </a:t>
            </a:r>
            <a:r>
              <a:rPr lang="ar-SA" sz="2800" b="0">
                <a:cs typeface="Nazanin" pitchFamily="2" charset="-78"/>
              </a:rPr>
              <a:t>و</a:t>
            </a:r>
            <a:r>
              <a:rPr lang="fa-IR" sz="2800" b="0">
                <a:cs typeface="Nazanin" pitchFamily="2" charset="-78"/>
              </a:rPr>
              <a:t>                 و     و      در </a:t>
            </a:r>
            <a:r>
              <a:rPr lang="ar-SA" sz="2800" b="0">
                <a:cs typeface="Nazanin" pitchFamily="2" charset="-78"/>
              </a:rPr>
              <a:t>يك همسايگي</a:t>
            </a:r>
            <a:r>
              <a:rPr lang="en-US" sz="2800" b="0">
                <a:cs typeface="Nazanin" pitchFamily="2" charset="-78"/>
              </a:rPr>
              <a:t>   </a:t>
            </a:r>
            <a:r>
              <a:rPr lang="ar-SA" sz="2800" b="0">
                <a:cs typeface="Nazanin" pitchFamily="2" charset="-78"/>
              </a:rPr>
              <a:t> وجود داشته باشند .</a:t>
            </a:r>
          </a:p>
          <a:p>
            <a:pPr rtl="1">
              <a:lnSpc>
                <a:spcPct val="150000"/>
              </a:lnSpc>
            </a:pP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1</a:t>
            </a:r>
            <a:r>
              <a:rPr lang="fa-IR" sz="2800" b="0">
                <a:cs typeface="Nazanin" pitchFamily="2" charset="-78"/>
              </a:rPr>
              <a:t>- </a:t>
            </a:r>
            <a:r>
              <a:rPr lang="ar-SA" sz="2800" b="0">
                <a:cs typeface="Nazanin" pitchFamily="2" charset="-78"/>
              </a:rPr>
              <a:t>اگر</a:t>
            </a:r>
            <a:r>
              <a:rPr lang="fa-IR" sz="2800" b="0">
                <a:cs typeface="Nazanin" pitchFamily="2" charset="-78"/>
              </a:rPr>
              <a:t>                     ،</a:t>
            </a:r>
            <a:r>
              <a:rPr lang="ar-SA" sz="2800" b="0">
                <a:cs typeface="Nazanin" pitchFamily="2" charset="-78"/>
              </a:rPr>
              <a:t> آنگاه</a:t>
            </a:r>
            <a:r>
              <a:rPr lang="fa-IR" sz="2800" b="0">
                <a:cs typeface="Nazanin" pitchFamily="2" charset="-78"/>
              </a:rPr>
              <a:t>    </a:t>
            </a:r>
            <a:r>
              <a:rPr lang="ar-SA" sz="2800" b="0">
                <a:cs typeface="Nazanin" pitchFamily="2" charset="-78"/>
              </a:rPr>
              <a:t> در</a:t>
            </a:r>
            <a:r>
              <a:rPr lang="fa-IR" sz="2800" b="0">
                <a:cs typeface="Nazanin" pitchFamily="2" charset="-78"/>
              </a:rPr>
              <a:t>   </a:t>
            </a:r>
            <a:r>
              <a:rPr lang="ar-SA" sz="2800" b="0">
                <a:cs typeface="Nazanin" pitchFamily="2" charset="-78"/>
              </a:rPr>
              <a:t> ماكسيمم نسبي دارد ،</a:t>
            </a:r>
          </a:p>
          <a:p>
            <a:pPr rtl="1">
              <a:lnSpc>
                <a:spcPct val="150000"/>
              </a:lnSpc>
            </a:pP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2</a:t>
            </a:r>
            <a:r>
              <a:rPr lang="fa-IR" sz="2800" b="0">
                <a:cs typeface="Nazanin" pitchFamily="2" charset="-78"/>
              </a:rPr>
              <a:t>- </a:t>
            </a:r>
            <a:r>
              <a:rPr lang="ar-SA" sz="2800" b="0">
                <a:cs typeface="Nazanin" pitchFamily="2" charset="-78"/>
              </a:rPr>
              <a:t>اگر</a:t>
            </a:r>
            <a:r>
              <a:rPr lang="fa-IR" sz="2800" b="0">
                <a:cs typeface="Nazanin" pitchFamily="2" charset="-78"/>
              </a:rPr>
              <a:t>                     ،</a:t>
            </a:r>
            <a:r>
              <a:rPr lang="ar-SA" sz="2800" b="0">
                <a:cs typeface="Nazanin" pitchFamily="2" charset="-78"/>
              </a:rPr>
              <a:t> آنگاه</a:t>
            </a:r>
            <a:r>
              <a:rPr lang="fa-IR" sz="2800" b="0">
                <a:cs typeface="Nazanin" pitchFamily="2" charset="-78"/>
              </a:rPr>
              <a:t>    </a:t>
            </a:r>
            <a:r>
              <a:rPr lang="ar-SA" sz="2800" b="0">
                <a:cs typeface="Nazanin" pitchFamily="2" charset="-78"/>
              </a:rPr>
              <a:t> در</a:t>
            </a:r>
            <a:r>
              <a:rPr lang="fa-IR" sz="2800" b="0">
                <a:cs typeface="Nazanin" pitchFamily="2" charset="-78"/>
              </a:rPr>
              <a:t>   </a:t>
            </a:r>
            <a:r>
              <a:rPr lang="ar-SA" sz="2800" b="0">
                <a:cs typeface="Nazanin" pitchFamily="2" charset="-78"/>
              </a:rPr>
              <a:t> مينيمم نسبي دارد .</a:t>
            </a:r>
          </a:p>
          <a:p>
            <a:pPr rtl="1">
              <a:lnSpc>
                <a:spcPct val="150000"/>
              </a:lnSpc>
            </a:pPr>
            <a:endParaRPr lang="fa-IR" sz="2800" b="0">
              <a:cs typeface="Nazanin" pitchFamily="2" charset="-78"/>
            </a:endParaRP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آزمون مشتق دوم برای اکسترممهای نسبی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552964" name="Rectangle 4"/>
          <p:cNvSpPr>
            <a:spLocks noChangeArrowheads="1"/>
          </p:cNvSpPr>
          <p:nvPr/>
        </p:nvSpPr>
        <p:spPr bwMode="auto">
          <a:xfrm>
            <a:off x="1485900" y="366713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7 .  1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ماكسيمم و مينيمم يك تابع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52965" name="Object 5"/>
          <p:cNvGraphicFramePr>
            <a:graphicFrameLocks noChangeAspect="1"/>
          </p:cNvGraphicFramePr>
          <p:nvPr/>
        </p:nvGraphicFramePr>
        <p:xfrm>
          <a:off x="4410075" y="2025650"/>
          <a:ext cx="2778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47" name="Equation" r:id="rId3" imgW="304560" imgH="419040" progId="Equation.3">
                  <p:embed/>
                </p:oleObj>
              </mc:Choice>
              <mc:Fallback>
                <p:oleObj name="Equation" r:id="rId3" imgW="30456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0075" y="2025650"/>
                        <a:ext cx="277813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66" name="Object 6"/>
          <p:cNvGraphicFramePr>
            <a:graphicFrameLocks noChangeAspect="1"/>
          </p:cNvGraphicFramePr>
          <p:nvPr/>
        </p:nvGraphicFramePr>
        <p:xfrm>
          <a:off x="6429375" y="2733675"/>
          <a:ext cx="18415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48" name="Equation" r:id="rId5" imgW="203040" imgH="241200" progId="Equation.3">
                  <p:embed/>
                </p:oleObj>
              </mc:Choice>
              <mc:Fallback>
                <p:oleObj name="Equation" r:id="rId5" imgW="20304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2733675"/>
                        <a:ext cx="18415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68" name="Object 8"/>
          <p:cNvGraphicFramePr>
            <a:graphicFrameLocks noChangeAspect="1"/>
          </p:cNvGraphicFramePr>
          <p:nvPr/>
        </p:nvGraphicFramePr>
        <p:xfrm>
          <a:off x="7092950" y="2130425"/>
          <a:ext cx="18415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49" name="Equation" r:id="rId7" imgW="203040" imgH="241200" progId="Equation.3">
                  <p:embed/>
                </p:oleObj>
              </mc:Choice>
              <mc:Fallback>
                <p:oleObj name="Equation" r:id="rId7" imgW="203040" imgH="241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2130425"/>
                        <a:ext cx="18415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72" name="Object 12"/>
          <p:cNvGraphicFramePr>
            <a:graphicFrameLocks noChangeAspect="1"/>
          </p:cNvGraphicFramePr>
          <p:nvPr/>
        </p:nvGraphicFramePr>
        <p:xfrm>
          <a:off x="2786063" y="2051050"/>
          <a:ext cx="130333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0" name="Equation" r:id="rId9" imgW="1434960" imgH="469800" progId="Equation.3">
                  <p:embed/>
                </p:oleObj>
              </mc:Choice>
              <mc:Fallback>
                <p:oleObj name="Equation" r:id="rId9" imgW="1434960" imgH="4698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2051050"/>
                        <a:ext cx="1303337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75" name="Object 15"/>
          <p:cNvGraphicFramePr>
            <a:graphicFrameLocks noChangeAspect="1"/>
          </p:cNvGraphicFramePr>
          <p:nvPr/>
        </p:nvGraphicFramePr>
        <p:xfrm>
          <a:off x="2208213" y="2005013"/>
          <a:ext cx="34766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1" name="Equation" r:id="rId11" imgW="380880" imgH="457200" progId="Equation.3">
                  <p:embed/>
                </p:oleObj>
              </mc:Choice>
              <mc:Fallback>
                <p:oleObj name="Equation" r:id="rId11" imgW="380880" imgH="4572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2005013"/>
                        <a:ext cx="347662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79" name="Object 19"/>
          <p:cNvGraphicFramePr>
            <a:graphicFrameLocks noChangeAspect="1"/>
          </p:cNvGraphicFramePr>
          <p:nvPr/>
        </p:nvGraphicFramePr>
        <p:xfrm>
          <a:off x="1692275" y="2005013"/>
          <a:ext cx="38258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2" name="Equation" r:id="rId13" imgW="419040" imgH="457200" progId="Equation.3">
                  <p:embed/>
                </p:oleObj>
              </mc:Choice>
              <mc:Fallback>
                <p:oleObj name="Equation" r:id="rId13" imgW="419040" imgH="4572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005013"/>
                        <a:ext cx="382588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80" name="Object 20"/>
          <p:cNvGraphicFramePr>
            <a:graphicFrameLocks noChangeAspect="1"/>
          </p:cNvGraphicFramePr>
          <p:nvPr/>
        </p:nvGraphicFramePr>
        <p:xfrm>
          <a:off x="6156325" y="3363913"/>
          <a:ext cx="13525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3" name="Equation" r:id="rId15" imgW="1485720" imgH="469800" progId="Equation.3">
                  <p:embed/>
                </p:oleObj>
              </mc:Choice>
              <mc:Fallback>
                <p:oleObj name="Equation" r:id="rId15" imgW="1485720" imgH="4698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3363913"/>
                        <a:ext cx="135255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81" name="Object 21"/>
          <p:cNvGraphicFramePr>
            <a:graphicFrameLocks noChangeAspect="1"/>
          </p:cNvGraphicFramePr>
          <p:nvPr/>
        </p:nvGraphicFramePr>
        <p:xfrm>
          <a:off x="4932363" y="3335338"/>
          <a:ext cx="2778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4" name="Equation" r:id="rId17" imgW="304560" imgH="419040" progId="Equation.3">
                  <p:embed/>
                </p:oleObj>
              </mc:Choice>
              <mc:Fallback>
                <p:oleObj name="Equation" r:id="rId17" imgW="304560" imgH="41904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335338"/>
                        <a:ext cx="277812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82" name="Object 22"/>
          <p:cNvGraphicFramePr>
            <a:graphicFrameLocks noChangeAspect="1"/>
          </p:cNvGraphicFramePr>
          <p:nvPr/>
        </p:nvGraphicFramePr>
        <p:xfrm>
          <a:off x="4356100" y="3354388"/>
          <a:ext cx="18415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5" name="Equation" r:id="rId19" imgW="203040" imgH="241200" progId="Equation.3">
                  <p:embed/>
                </p:oleObj>
              </mc:Choice>
              <mc:Fallback>
                <p:oleObj name="Equation" r:id="rId19" imgW="203040" imgH="2412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354388"/>
                        <a:ext cx="18415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84" name="Object 24"/>
          <p:cNvGraphicFramePr>
            <a:graphicFrameLocks noChangeAspect="1"/>
          </p:cNvGraphicFramePr>
          <p:nvPr/>
        </p:nvGraphicFramePr>
        <p:xfrm>
          <a:off x="6156325" y="3860800"/>
          <a:ext cx="13525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6" name="Equation" r:id="rId20" imgW="1485720" imgH="469800" progId="Equation.3">
                  <p:embed/>
                </p:oleObj>
              </mc:Choice>
              <mc:Fallback>
                <p:oleObj name="Equation" r:id="rId20" imgW="1485720" imgH="4698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3860800"/>
                        <a:ext cx="135255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85" name="Object 25"/>
          <p:cNvGraphicFramePr>
            <a:graphicFrameLocks noChangeAspect="1"/>
          </p:cNvGraphicFramePr>
          <p:nvPr/>
        </p:nvGraphicFramePr>
        <p:xfrm>
          <a:off x="4941888" y="3911600"/>
          <a:ext cx="2778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7" name="Equation" r:id="rId22" imgW="304560" imgH="419040" progId="Equation.3">
                  <p:embed/>
                </p:oleObj>
              </mc:Choice>
              <mc:Fallback>
                <p:oleObj name="Equation" r:id="rId22" imgW="304560" imgH="41904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1888" y="3911600"/>
                        <a:ext cx="277812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86" name="Object 26"/>
          <p:cNvGraphicFramePr>
            <a:graphicFrameLocks noChangeAspect="1"/>
          </p:cNvGraphicFramePr>
          <p:nvPr/>
        </p:nvGraphicFramePr>
        <p:xfrm>
          <a:off x="4356100" y="4002088"/>
          <a:ext cx="18415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8" name="Equation" r:id="rId23" imgW="203040" imgH="241200" progId="Equation.3">
                  <p:embed/>
                </p:oleObj>
              </mc:Choice>
              <mc:Fallback>
                <p:oleObj name="Equation" r:id="rId23" imgW="203040" imgH="2412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002088"/>
                        <a:ext cx="18415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Text Box 2"/>
          <p:cNvSpPr txBox="1">
            <a:spLocks noChangeArrowheads="1"/>
          </p:cNvSpPr>
          <p:nvPr/>
        </p:nvSpPr>
        <p:spPr bwMode="auto">
          <a:xfrm>
            <a:off x="1447800" y="1196975"/>
            <a:ext cx="7239000" cy="54832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3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fa-IR" sz="1000" b="0">
                <a:cs typeface="Nazanin" pitchFamily="2" charset="-78"/>
              </a:rPr>
              <a:t>  </a:t>
            </a:r>
            <a:endParaRPr lang="en-US" sz="1000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fa-IR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تابع </a:t>
            </a:r>
            <a:r>
              <a:rPr lang="fa-IR" sz="2600" b="0">
                <a:cs typeface="Nazanin" pitchFamily="2" charset="-78"/>
              </a:rPr>
              <a:t>                                               </a:t>
            </a:r>
            <a:r>
              <a:rPr lang="ar-SA" sz="2600" b="0">
                <a:cs typeface="Nazanin" pitchFamily="2" charset="-78"/>
              </a:rPr>
              <a:t>را در نظر مي گيريم مشتق تابع</a:t>
            </a:r>
            <a:r>
              <a:rPr lang="fa-IR" sz="2600" b="0">
                <a:cs typeface="Nazanin" pitchFamily="2" charset="-78"/>
              </a:rPr>
              <a:t>   </a:t>
            </a:r>
            <a:r>
              <a:rPr lang="ar-SA" sz="2600" b="0">
                <a:cs typeface="Nazanin" pitchFamily="2" charset="-78"/>
              </a:rPr>
              <a:t> برابر است با </a:t>
            </a:r>
            <a:endParaRPr lang="fa-IR" sz="2600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endParaRPr lang="ar-SA" sz="2600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fa-IR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ريشه هاي </a:t>
            </a:r>
            <a:r>
              <a:rPr lang="fa-IR" sz="2600" b="0">
                <a:cs typeface="Nazanin" pitchFamily="2" charset="-78"/>
              </a:rPr>
              <a:t>مشتق</a:t>
            </a:r>
            <a:r>
              <a:rPr lang="ar-SA" sz="2600" b="0">
                <a:cs typeface="Nazanin" pitchFamily="2" charset="-78"/>
              </a:rPr>
              <a:t> عبارتند از</a:t>
            </a:r>
            <a:r>
              <a:rPr lang="fa-IR" sz="2600" b="0">
                <a:cs typeface="Nazanin" pitchFamily="2" charset="-78"/>
              </a:rPr>
              <a:t> 1 و 2-</a:t>
            </a:r>
            <a:r>
              <a:rPr lang="ar-SA" sz="2600" b="0">
                <a:cs typeface="Nazanin" pitchFamily="2" charset="-78"/>
              </a:rPr>
              <a:t> </a:t>
            </a:r>
            <a:r>
              <a:rPr lang="fa-IR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بنابراين </a:t>
            </a:r>
            <a:r>
              <a:rPr lang="fa-IR" sz="2600" b="0">
                <a:cs typeface="Nazanin" pitchFamily="2" charset="-78"/>
              </a:rPr>
              <a:t>1 و 2-</a:t>
            </a:r>
            <a:r>
              <a:rPr lang="ar-SA" sz="2600" b="0">
                <a:cs typeface="Nazanin" pitchFamily="2" charset="-78"/>
              </a:rPr>
              <a:t> نقاط بحراني هستند</a:t>
            </a:r>
            <a:r>
              <a:rPr lang="fa-IR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.</a:t>
            </a:r>
          </a:p>
          <a:p>
            <a:pPr rtl="1">
              <a:lnSpc>
                <a:spcPct val="150000"/>
              </a:lnSpc>
            </a:pPr>
            <a:r>
              <a:rPr lang="ar-SA" sz="2600" b="0">
                <a:cs typeface="Nazanin" pitchFamily="2" charset="-78"/>
              </a:rPr>
              <a:t>مشتق دوم تابع </a:t>
            </a:r>
            <a:r>
              <a:rPr lang="fa-IR" sz="2600" b="0">
                <a:cs typeface="Nazanin" pitchFamily="2" charset="-78"/>
              </a:rPr>
              <a:t>   </a:t>
            </a:r>
            <a:r>
              <a:rPr lang="ar-SA" sz="2600" b="0">
                <a:cs typeface="Nazanin" pitchFamily="2" charset="-78"/>
              </a:rPr>
              <a:t>برابر است با</a:t>
            </a:r>
            <a:r>
              <a:rPr lang="fa-IR" sz="2600" b="0">
                <a:cs typeface="Nazanin" pitchFamily="2" charset="-78"/>
              </a:rPr>
              <a:t>                       </a:t>
            </a:r>
            <a:r>
              <a:rPr lang="ar-SA" sz="2600" b="0">
                <a:cs typeface="Nazanin" pitchFamily="2" charset="-78"/>
              </a:rPr>
              <a:t> مقدار</a:t>
            </a:r>
            <a:r>
              <a:rPr lang="fa-IR" sz="2600" b="0">
                <a:cs typeface="Nazanin" pitchFamily="2" charset="-78"/>
              </a:rPr>
              <a:t>    </a:t>
            </a:r>
            <a:r>
              <a:rPr lang="ar-SA" sz="2600" b="0">
                <a:cs typeface="Nazanin" pitchFamily="2" charset="-78"/>
              </a:rPr>
              <a:t> در نقاط 1 و 2- عبارت است از </a:t>
            </a:r>
            <a:r>
              <a:rPr lang="fa-IR" sz="2600" b="0">
                <a:cs typeface="Nazanin" pitchFamily="2" charset="-78"/>
              </a:rPr>
              <a:t>                         و                                  </a:t>
            </a:r>
            <a:r>
              <a:rPr lang="ar-SA" sz="2600" b="0">
                <a:cs typeface="Nazanin" pitchFamily="2" charset="-78"/>
              </a:rPr>
              <a:t>پس</a:t>
            </a:r>
            <a:r>
              <a:rPr lang="fa-IR" sz="2600" b="0">
                <a:cs typeface="Nazanin" pitchFamily="2" charset="-78"/>
              </a:rPr>
              <a:t>     </a:t>
            </a:r>
            <a:r>
              <a:rPr lang="ar-SA" sz="2600" b="0">
                <a:cs typeface="Nazanin" pitchFamily="2" charset="-78"/>
              </a:rPr>
              <a:t> در  1 مينيمم </a:t>
            </a:r>
            <a:r>
              <a:rPr lang="fa-IR" sz="2600" b="0">
                <a:cs typeface="Nazanin" pitchFamily="2" charset="-78"/>
              </a:rPr>
              <a:t>نسبی </a:t>
            </a:r>
            <a:r>
              <a:rPr lang="ar-SA" sz="2600" b="0">
                <a:cs typeface="Nazanin" pitchFamily="2" charset="-78"/>
              </a:rPr>
              <a:t>و در 2- ماكسيمم نسبي دارد</a:t>
            </a:r>
            <a:r>
              <a:rPr lang="fa-IR" sz="2600" b="0">
                <a:cs typeface="Nazanin" pitchFamily="2" charset="-78"/>
              </a:rPr>
              <a:t> .</a:t>
            </a:r>
            <a:endParaRPr lang="fa-IR" sz="2800" b="0">
              <a:cs typeface="Nazanin" pitchFamily="2" charset="-78"/>
            </a:endParaRPr>
          </a:p>
        </p:txBody>
      </p:sp>
      <p:sp>
        <p:nvSpPr>
          <p:cNvPr id="553987" name="Rectangle 3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553988" name="Rectangle 4"/>
          <p:cNvSpPr>
            <a:spLocks noChangeArrowheads="1"/>
          </p:cNvSpPr>
          <p:nvPr/>
        </p:nvSpPr>
        <p:spPr bwMode="auto">
          <a:xfrm>
            <a:off x="1485900" y="366713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7 .  1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ماكسيمم و مينيمم يك تابع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53989" name="Object 5"/>
          <p:cNvGraphicFramePr>
            <a:graphicFrameLocks noChangeAspect="1"/>
          </p:cNvGraphicFramePr>
          <p:nvPr/>
        </p:nvGraphicFramePr>
        <p:xfrm>
          <a:off x="1692275" y="3789363"/>
          <a:ext cx="2778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54" name="Equation" r:id="rId3" imgW="304560" imgH="419040" progId="Equation.3">
                  <p:embed/>
                </p:oleObj>
              </mc:Choice>
              <mc:Fallback>
                <p:oleObj name="Equation" r:id="rId3" imgW="30456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789363"/>
                        <a:ext cx="277813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993" name="Object 9"/>
          <p:cNvGraphicFramePr>
            <a:graphicFrameLocks noChangeAspect="1"/>
          </p:cNvGraphicFramePr>
          <p:nvPr/>
        </p:nvGraphicFramePr>
        <p:xfrm>
          <a:off x="7812088" y="6165850"/>
          <a:ext cx="27781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55" name="Equation" r:id="rId5" imgW="304560" imgH="419040" progId="Equation.3">
                  <p:embed/>
                </p:oleObj>
              </mc:Choice>
              <mc:Fallback>
                <p:oleObj name="Equation" r:id="rId5" imgW="304560" imgH="419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6165850"/>
                        <a:ext cx="277812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994" name="Object 10"/>
          <p:cNvGraphicFramePr>
            <a:graphicFrameLocks noChangeAspect="1"/>
          </p:cNvGraphicFramePr>
          <p:nvPr/>
        </p:nvGraphicFramePr>
        <p:xfrm>
          <a:off x="2771775" y="4941888"/>
          <a:ext cx="38258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56" name="Equation" r:id="rId7" imgW="419040" imgH="457200" progId="Equation.3">
                  <p:embed/>
                </p:oleObj>
              </mc:Choice>
              <mc:Fallback>
                <p:oleObj name="Equation" r:id="rId7" imgW="419040" imgH="457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941888"/>
                        <a:ext cx="382588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995" name="Object 11"/>
          <p:cNvGraphicFramePr>
            <a:graphicFrameLocks noChangeAspect="1"/>
          </p:cNvGraphicFramePr>
          <p:nvPr/>
        </p:nvGraphicFramePr>
        <p:xfrm>
          <a:off x="4586288" y="5516563"/>
          <a:ext cx="19542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57" name="Equation" r:id="rId9" imgW="2145960" imgH="469800" progId="Equation.3">
                  <p:embed/>
                </p:oleObj>
              </mc:Choice>
              <mc:Fallback>
                <p:oleObj name="Equation" r:id="rId9" imgW="2145960" imgH="4698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8" y="5516563"/>
                        <a:ext cx="195421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996" name="Object 12"/>
          <p:cNvGraphicFramePr>
            <a:graphicFrameLocks noChangeAspect="1"/>
          </p:cNvGraphicFramePr>
          <p:nvPr/>
        </p:nvGraphicFramePr>
        <p:xfrm>
          <a:off x="6791325" y="5013325"/>
          <a:ext cx="2778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58" name="Equation" r:id="rId11" imgW="304560" imgH="419040" progId="Equation.3">
                  <p:embed/>
                </p:oleObj>
              </mc:Choice>
              <mc:Fallback>
                <p:oleObj name="Equation" r:id="rId11" imgW="304560" imgH="419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1325" y="5013325"/>
                        <a:ext cx="277813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998" name="Object 14"/>
          <p:cNvGraphicFramePr>
            <a:graphicFrameLocks noChangeAspect="1"/>
          </p:cNvGraphicFramePr>
          <p:nvPr/>
        </p:nvGraphicFramePr>
        <p:xfrm>
          <a:off x="3708400" y="4941888"/>
          <a:ext cx="18383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59" name="Equation" r:id="rId13" imgW="2019240" imgH="469800" progId="Equation.3">
                  <p:embed/>
                </p:oleObj>
              </mc:Choice>
              <mc:Fallback>
                <p:oleObj name="Equation" r:id="rId13" imgW="2019240" imgH="4698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941888"/>
                        <a:ext cx="183832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999" name="Object 15"/>
          <p:cNvGraphicFramePr>
            <a:graphicFrameLocks noChangeAspect="1"/>
          </p:cNvGraphicFramePr>
          <p:nvPr/>
        </p:nvGraphicFramePr>
        <p:xfrm>
          <a:off x="4316413" y="1960563"/>
          <a:ext cx="373856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60" name="Equation" r:id="rId15" imgW="4101840" imgH="520560" progId="Equation.3">
                  <p:embed/>
                </p:oleObj>
              </mc:Choice>
              <mc:Fallback>
                <p:oleObj name="Equation" r:id="rId15" imgW="4101840" imgH="52056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413" y="1960563"/>
                        <a:ext cx="3738562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4001" name="Object 17"/>
          <p:cNvGraphicFramePr>
            <a:graphicFrameLocks noChangeAspect="1"/>
          </p:cNvGraphicFramePr>
          <p:nvPr/>
        </p:nvGraphicFramePr>
        <p:xfrm>
          <a:off x="1763713" y="5516563"/>
          <a:ext cx="24860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61" name="Equation" r:id="rId17" imgW="2730240" imgH="469800" progId="Equation.3">
                  <p:embed/>
                </p:oleObj>
              </mc:Choice>
              <mc:Fallback>
                <p:oleObj name="Equation" r:id="rId17" imgW="2730240" imgH="4698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516563"/>
                        <a:ext cx="248602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4002" name="Object 18"/>
          <p:cNvGraphicFramePr>
            <a:graphicFrameLocks noChangeAspect="1"/>
          </p:cNvGraphicFramePr>
          <p:nvPr/>
        </p:nvGraphicFramePr>
        <p:xfrm>
          <a:off x="7885113" y="2636838"/>
          <a:ext cx="2778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62" name="Equation" r:id="rId19" imgW="304560" imgH="419040" progId="Equation.3">
                  <p:embed/>
                </p:oleObj>
              </mc:Choice>
              <mc:Fallback>
                <p:oleObj name="Equation" r:id="rId19" imgW="304560" imgH="4190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2636838"/>
                        <a:ext cx="277812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4003" name="Object 19"/>
          <p:cNvGraphicFramePr>
            <a:graphicFrameLocks noChangeAspect="1"/>
          </p:cNvGraphicFramePr>
          <p:nvPr/>
        </p:nvGraphicFramePr>
        <p:xfrm>
          <a:off x="3397250" y="2997200"/>
          <a:ext cx="30099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63" name="Equation" r:id="rId20" imgW="3301920" imgH="520560" progId="Equation.3">
                  <p:embed/>
                </p:oleObj>
              </mc:Choice>
              <mc:Fallback>
                <p:oleObj name="Equation" r:id="rId20" imgW="3301920" imgH="52056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0" y="2997200"/>
                        <a:ext cx="30099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Text Box 2"/>
          <p:cNvSpPr txBox="1">
            <a:spLocks noChangeArrowheads="1"/>
          </p:cNvSpPr>
          <p:nvPr/>
        </p:nvSpPr>
        <p:spPr bwMode="auto">
          <a:xfrm>
            <a:off x="1447800" y="1196975"/>
            <a:ext cx="7239000" cy="32321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3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fa-IR" sz="1000" b="0">
                <a:cs typeface="Nazanin" pitchFamily="2" charset="-78"/>
              </a:rPr>
              <a:t>  </a:t>
            </a:r>
          </a:p>
          <a:p>
            <a:pPr rtl="1">
              <a:lnSpc>
                <a:spcPct val="135000"/>
              </a:lnSpc>
            </a:pPr>
            <a:r>
              <a:rPr lang="ar-SA" sz="2800" b="0">
                <a:cs typeface="Nazanin" pitchFamily="2" charset="-78"/>
              </a:rPr>
              <a:t>اگر</a:t>
            </a:r>
            <a:r>
              <a:rPr lang="en-US" sz="2800" b="0">
                <a:cs typeface="Nazanin" pitchFamily="2" charset="-78"/>
              </a:rPr>
              <a:t>                      </a:t>
            </a:r>
            <a:r>
              <a:rPr lang="fa-IR" sz="2800" b="0">
                <a:cs typeface="Nazanin" pitchFamily="2" charset="-78"/>
              </a:rPr>
              <a:t>،</a:t>
            </a:r>
            <a:r>
              <a:rPr lang="ar-SA" sz="2800" b="0">
                <a:cs typeface="Nazanin" pitchFamily="2" charset="-78"/>
              </a:rPr>
              <a:t> آزمون مشتق دوم در باره ماكسيمم نسبي با مينيمم نسبي اطلاعي به دست نمي دهد ، در اين مورد</a:t>
            </a:r>
            <a:r>
              <a:rPr lang="fa-IR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بايد از آزمون مشتق اول استفاده كرد</a:t>
            </a:r>
            <a:r>
              <a:rPr lang="fa-IR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.</a:t>
            </a:r>
            <a:endParaRPr lang="fa-IR" sz="2800" b="0"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ar-SA" sz="2800" b="0">
                <a:cs typeface="Nazanin" pitchFamily="2" charset="-78"/>
              </a:rPr>
              <a:t> به </a:t>
            </a:r>
            <a:r>
              <a:rPr lang="fa-IR" sz="2800" b="0">
                <a:cs typeface="Nazanin" pitchFamily="2" charset="-78"/>
              </a:rPr>
              <a:t> دو </a:t>
            </a:r>
            <a:r>
              <a:rPr lang="ar-SA" sz="2800" b="0">
                <a:cs typeface="Nazanin" pitchFamily="2" charset="-78"/>
              </a:rPr>
              <a:t>مثال </a:t>
            </a:r>
            <a:r>
              <a:rPr lang="fa-IR" sz="2800" b="0">
                <a:cs typeface="Nazanin" pitchFamily="2" charset="-78"/>
              </a:rPr>
              <a:t>بعدی</a:t>
            </a:r>
            <a:r>
              <a:rPr lang="ar-SA" sz="2800" b="0">
                <a:cs typeface="Nazanin" pitchFamily="2" charset="-78"/>
              </a:rPr>
              <a:t> توجه كنيد</a:t>
            </a:r>
            <a:r>
              <a:rPr lang="fa-IR" sz="2800" b="0">
                <a:cs typeface="Nazanin" pitchFamily="2" charset="-78"/>
              </a:rPr>
              <a:t> .</a:t>
            </a:r>
            <a:endParaRPr lang="en-US" sz="2800" b="0">
              <a:cs typeface="Nazanin" pitchFamily="2" charset="-78"/>
            </a:endParaRP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تذکر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1485900" y="366713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7 .  1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ماكسيمم و مينيمم يك تابع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55022" name="Object 14"/>
          <p:cNvGraphicFramePr>
            <a:graphicFrameLocks noChangeAspect="1"/>
          </p:cNvGraphicFramePr>
          <p:nvPr/>
        </p:nvGraphicFramePr>
        <p:xfrm>
          <a:off x="5724525" y="2132013"/>
          <a:ext cx="24669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28" name="Equation" r:id="rId3" imgW="2705040" imgH="469800" progId="Equation.3">
                  <p:embed/>
                </p:oleObj>
              </mc:Choice>
              <mc:Fallback>
                <p:oleObj name="Equation" r:id="rId3" imgW="2705040" imgH="4698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2132013"/>
                        <a:ext cx="2466975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Text Box 2"/>
          <p:cNvSpPr txBox="1">
            <a:spLocks noChangeArrowheads="1"/>
          </p:cNvSpPr>
          <p:nvPr/>
        </p:nvSpPr>
        <p:spPr bwMode="auto">
          <a:xfrm>
            <a:off x="1447800" y="1196975"/>
            <a:ext cx="7239000" cy="54832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35000"/>
              </a:lnSpc>
            </a:pPr>
            <a:endParaRPr lang="fa-IR" sz="1000" b="0" dirty="0"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endParaRPr lang="fa-IR" sz="1000" b="0" dirty="0"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fa-IR" sz="1000" b="0" dirty="0">
                <a:cs typeface="Nazanin" pitchFamily="2" charset="-78"/>
              </a:rPr>
              <a:t>  </a:t>
            </a:r>
            <a:endParaRPr lang="en-US" sz="1000" b="0" dirty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fa-IR" sz="2600" b="0" dirty="0">
                <a:cs typeface="Nazanin" pitchFamily="2" charset="-78"/>
              </a:rPr>
              <a:t> </a:t>
            </a:r>
            <a:r>
              <a:rPr lang="ar-SA" sz="2600" b="0" dirty="0">
                <a:cs typeface="Nazanin" pitchFamily="2" charset="-78"/>
              </a:rPr>
              <a:t>تابع</a:t>
            </a:r>
            <a:r>
              <a:rPr lang="fa-IR" sz="2600" b="0" dirty="0">
                <a:cs typeface="Nazanin" pitchFamily="2" charset="-78"/>
              </a:rPr>
              <a:t>                            </a:t>
            </a:r>
            <a:r>
              <a:rPr lang="ar-SA" sz="2600" b="0" dirty="0">
                <a:cs typeface="Nazanin" pitchFamily="2" charset="-78"/>
              </a:rPr>
              <a:t>را در نظر مي گيريم داريم :</a:t>
            </a:r>
            <a:endParaRPr lang="fa-IR" sz="2600" b="0" dirty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endParaRPr lang="fa-IR" sz="2600" b="0" dirty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fa-IR" sz="2600" b="0" dirty="0">
                <a:cs typeface="Nazanin" pitchFamily="2" charset="-78"/>
              </a:rPr>
              <a:t> </a:t>
            </a:r>
            <a:r>
              <a:rPr lang="ar-SA" sz="2600" b="0" dirty="0">
                <a:cs typeface="Nazanin" pitchFamily="2" charset="-78"/>
              </a:rPr>
              <a:t>پس</a:t>
            </a:r>
            <a:r>
              <a:rPr lang="fa-IR" sz="2600" b="0" dirty="0">
                <a:cs typeface="Nazanin" pitchFamily="2" charset="-78"/>
              </a:rPr>
              <a:t>                                 </a:t>
            </a:r>
            <a:r>
              <a:rPr lang="ar-SA" sz="2600" b="0" dirty="0">
                <a:cs typeface="Nazanin" pitchFamily="2" charset="-78"/>
              </a:rPr>
              <a:t>آزمون مشتق اول  را به كار مي بريم .</a:t>
            </a:r>
            <a:endParaRPr lang="fa-IR" sz="2600" b="0" dirty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endParaRPr lang="fa-IR" sz="2600" b="0" dirty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endParaRPr lang="fa-IR" sz="2600" b="0" dirty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endParaRPr lang="ar-SA" sz="2600" b="0" dirty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endParaRPr lang="fa-IR" sz="2600" b="0" dirty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fa-IR" sz="2600" b="0" dirty="0">
                <a:cs typeface="Nazanin" pitchFamily="2" charset="-78"/>
              </a:rPr>
              <a:t> </a:t>
            </a:r>
            <a:r>
              <a:rPr lang="ar-SA" sz="2600" b="0" dirty="0">
                <a:cs typeface="Nazanin" pitchFamily="2" charset="-78"/>
              </a:rPr>
              <a:t>پس </a:t>
            </a:r>
            <a:r>
              <a:rPr lang="fa-IR" sz="2600" b="0" dirty="0">
                <a:cs typeface="Nazanin" pitchFamily="2" charset="-78"/>
              </a:rPr>
              <a:t>    در           </a:t>
            </a:r>
            <a:r>
              <a:rPr lang="ar-SA" sz="2600" b="0" dirty="0">
                <a:cs typeface="Nazanin" pitchFamily="2" charset="-78"/>
              </a:rPr>
              <a:t>نه ماكسيمم نسبي دارد نه مينيمم نسبي</a:t>
            </a:r>
            <a:r>
              <a:rPr lang="fa-IR" sz="2600" b="0" dirty="0">
                <a:cs typeface="Nazanin" pitchFamily="2" charset="-78"/>
              </a:rPr>
              <a:t> .</a:t>
            </a:r>
            <a:endParaRPr lang="ar-SA" sz="2600" b="0" dirty="0">
              <a:cs typeface="Nazanin" pitchFamily="2" charset="-78"/>
            </a:endParaRPr>
          </a:p>
        </p:txBody>
      </p:sp>
      <p:sp>
        <p:nvSpPr>
          <p:cNvPr id="556035" name="Rectangle 3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556036" name="Rectangle 4"/>
          <p:cNvSpPr>
            <a:spLocks noChangeArrowheads="1"/>
          </p:cNvSpPr>
          <p:nvPr/>
        </p:nvSpPr>
        <p:spPr bwMode="auto">
          <a:xfrm>
            <a:off x="1485900" y="366713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7 .  1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ماكسيمم و مينيمم يك تابع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56037" name="Object 5"/>
          <p:cNvGraphicFramePr>
            <a:graphicFrameLocks noChangeAspect="1"/>
          </p:cNvGraphicFramePr>
          <p:nvPr/>
        </p:nvGraphicFramePr>
        <p:xfrm>
          <a:off x="5980113" y="1960563"/>
          <a:ext cx="21082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79" name="Equation" r:id="rId3" imgW="2311200" imgH="520560" progId="Equation.3">
                  <p:embed/>
                </p:oleObj>
              </mc:Choice>
              <mc:Fallback>
                <p:oleObj name="Equation" r:id="rId3" imgW="2311200" imgH="5205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0113" y="1960563"/>
                        <a:ext cx="21082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6047" name="Object 15"/>
          <p:cNvGraphicFramePr>
            <a:graphicFrameLocks noChangeAspect="1"/>
          </p:cNvGraphicFramePr>
          <p:nvPr/>
        </p:nvGraphicFramePr>
        <p:xfrm>
          <a:off x="2233613" y="2565400"/>
          <a:ext cx="56213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80" name="Equation" r:id="rId5" imgW="6159240" imgH="520560" progId="Equation.3">
                  <p:embed/>
                </p:oleObj>
              </mc:Choice>
              <mc:Fallback>
                <p:oleObj name="Equation" r:id="rId5" imgW="6159240" imgH="52056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613" y="2565400"/>
                        <a:ext cx="5621337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6049" name="Object 17"/>
          <p:cNvGraphicFramePr>
            <a:graphicFrameLocks noChangeAspect="1"/>
          </p:cNvGraphicFramePr>
          <p:nvPr/>
        </p:nvGraphicFramePr>
        <p:xfrm>
          <a:off x="5551488" y="3155950"/>
          <a:ext cx="2398712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81" name="Equation" r:id="rId7" imgW="2628720" imgH="469800" progId="Equation.3">
                  <p:embed/>
                </p:oleObj>
              </mc:Choice>
              <mc:Fallback>
                <p:oleObj name="Equation" r:id="rId7" imgW="2628720" imgH="4698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88" y="3155950"/>
                        <a:ext cx="2398712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6052" name="Object 20"/>
          <p:cNvGraphicFramePr>
            <a:graphicFrameLocks noChangeAspect="1"/>
          </p:cNvGraphicFramePr>
          <p:nvPr/>
        </p:nvGraphicFramePr>
        <p:xfrm>
          <a:off x="7812088" y="6165850"/>
          <a:ext cx="2778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82" name="Equation" r:id="rId9" imgW="304560" imgH="419040" progId="Equation.3">
                  <p:embed/>
                </p:oleObj>
              </mc:Choice>
              <mc:Fallback>
                <p:oleObj name="Equation" r:id="rId9" imgW="304560" imgH="41904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6165850"/>
                        <a:ext cx="277812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6053" name="Object 21"/>
          <p:cNvGraphicFramePr>
            <a:graphicFrameLocks noChangeAspect="1"/>
          </p:cNvGraphicFramePr>
          <p:nvPr/>
        </p:nvGraphicFramePr>
        <p:xfrm>
          <a:off x="6732588" y="6237288"/>
          <a:ext cx="660400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83" name="Equation" r:id="rId11" imgW="723600" imgH="330120" progId="Equation.3">
                  <p:embed/>
                </p:oleObj>
              </mc:Choice>
              <mc:Fallback>
                <p:oleObj name="Equation" r:id="rId11" imgW="723600" imgH="33012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6237288"/>
                        <a:ext cx="660400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Text Box 2"/>
          <p:cNvSpPr txBox="1">
            <a:spLocks noChangeArrowheads="1"/>
          </p:cNvSpPr>
          <p:nvPr/>
        </p:nvSpPr>
        <p:spPr bwMode="auto">
          <a:xfrm>
            <a:off x="1447800" y="1196975"/>
            <a:ext cx="7239000" cy="54832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3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fa-IR" sz="1000" b="0">
                <a:cs typeface="Nazanin" pitchFamily="2" charset="-78"/>
              </a:rPr>
              <a:t>  </a:t>
            </a:r>
            <a:endParaRPr lang="en-US" sz="1000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fa-IR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تابع</a:t>
            </a:r>
            <a:r>
              <a:rPr lang="fa-IR" sz="2600" b="0">
                <a:cs typeface="Nazanin" pitchFamily="2" charset="-78"/>
              </a:rPr>
              <a:t>                            </a:t>
            </a:r>
            <a:r>
              <a:rPr lang="ar-SA" sz="2600" b="0">
                <a:cs typeface="Nazanin" pitchFamily="2" charset="-78"/>
              </a:rPr>
              <a:t>را در نظر مي گيريم داريم :</a:t>
            </a:r>
            <a:endParaRPr lang="fa-IR" sz="2600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endParaRPr lang="fa-IR" sz="2600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fa-IR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پس</a:t>
            </a:r>
            <a:r>
              <a:rPr lang="fa-IR" sz="2600" b="0">
                <a:cs typeface="Nazanin" pitchFamily="2" charset="-78"/>
              </a:rPr>
              <a:t>                                 </a:t>
            </a:r>
            <a:r>
              <a:rPr lang="ar-SA" sz="2600" b="0">
                <a:cs typeface="Nazanin" pitchFamily="2" charset="-78"/>
              </a:rPr>
              <a:t>آزمون مشتق اول  را به كار مي بريم</a:t>
            </a:r>
            <a:r>
              <a:rPr lang="fa-IR" sz="2600" b="0">
                <a:cs typeface="Nazanin" pitchFamily="2" charset="-78"/>
              </a:rPr>
              <a:t> و می بينيم که     در           مينيمم نسبی دارد :</a:t>
            </a:r>
          </a:p>
          <a:p>
            <a:pPr rtl="1">
              <a:lnSpc>
                <a:spcPct val="150000"/>
              </a:lnSpc>
            </a:pPr>
            <a:endParaRPr lang="fa-IR" sz="2600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endParaRPr lang="fa-IR" sz="2600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endParaRPr lang="ar-SA" sz="2600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endParaRPr lang="ar-SA" sz="2600" b="0">
              <a:cs typeface="Nazanin" pitchFamily="2" charset="-78"/>
            </a:endParaRPr>
          </a:p>
        </p:txBody>
      </p:sp>
      <p:sp>
        <p:nvSpPr>
          <p:cNvPr id="557059" name="Rectangle 3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557060" name="Rectangle 4"/>
          <p:cNvSpPr>
            <a:spLocks noChangeArrowheads="1"/>
          </p:cNvSpPr>
          <p:nvPr/>
        </p:nvSpPr>
        <p:spPr bwMode="auto">
          <a:xfrm>
            <a:off x="1485900" y="366713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7 .  1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ماكسيمم و مينيمم يك تابع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57061" name="Object 5"/>
          <p:cNvGraphicFramePr>
            <a:graphicFrameLocks noChangeAspect="1"/>
          </p:cNvGraphicFramePr>
          <p:nvPr/>
        </p:nvGraphicFramePr>
        <p:xfrm>
          <a:off x="5956300" y="1960563"/>
          <a:ext cx="21558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091" name="Equation" r:id="rId3" imgW="2361960" imgH="520560" progId="Equation.3">
                  <p:embed/>
                </p:oleObj>
              </mc:Choice>
              <mc:Fallback>
                <p:oleObj name="Equation" r:id="rId3" imgW="2361960" imgH="5205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6300" y="1960563"/>
                        <a:ext cx="215582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7062" name="Object 6"/>
          <p:cNvGraphicFramePr>
            <a:graphicFrameLocks noChangeAspect="1"/>
          </p:cNvGraphicFramePr>
          <p:nvPr/>
        </p:nvGraphicFramePr>
        <p:xfrm>
          <a:off x="2078038" y="2565400"/>
          <a:ext cx="59340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092" name="Equation" r:id="rId5" imgW="6502320" imgH="520560" progId="Equation.3">
                  <p:embed/>
                </p:oleObj>
              </mc:Choice>
              <mc:Fallback>
                <p:oleObj name="Equation" r:id="rId5" imgW="6502320" imgH="5205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038" y="2565400"/>
                        <a:ext cx="593407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7063" name="Object 7"/>
          <p:cNvGraphicFramePr>
            <a:graphicFrameLocks noChangeAspect="1"/>
          </p:cNvGraphicFramePr>
          <p:nvPr/>
        </p:nvGraphicFramePr>
        <p:xfrm>
          <a:off x="5551488" y="3155950"/>
          <a:ext cx="2398712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093" name="Equation" r:id="rId7" imgW="2628720" imgH="469800" progId="Equation.3">
                  <p:embed/>
                </p:oleObj>
              </mc:Choice>
              <mc:Fallback>
                <p:oleObj name="Equation" r:id="rId7" imgW="2628720" imgH="469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88" y="3155950"/>
                        <a:ext cx="2398712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7064" name="Object 8"/>
          <p:cNvGraphicFramePr>
            <a:graphicFrameLocks noChangeAspect="1"/>
          </p:cNvGraphicFramePr>
          <p:nvPr/>
        </p:nvGraphicFramePr>
        <p:xfrm>
          <a:off x="7019925" y="3716338"/>
          <a:ext cx="2778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094" name="Equation" r:id="rId9" imgW="304560" imgH="419040" progId="Equation.3">
                  <p:embed/>
                </p:oleObj>
              </mc:Choice>
              <mc:Fallback>
                <p:oleObj name="Equation" r:id="rId9" imgW="30456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3716338"/>
                        <a:ext cx="277813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7065" name="Object 9"/>
          <p:cNvGraphicFramePr>
            <a:graphicFrameLocks noChangeAspect="1"/>
          </p:cNvGraphicFramePr>
          <p:nvPr/>
        </p:nvGraphicFramePr>
        <p:xfrm>
          <a:off x="5940425" y="3789363"/>
          <a:ext cx="660400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095" name="Equation" r:id="rId11" imgW="723600" imgH="330120" progId="Equation.3">
                  <p:embed/>
                </p:oleObj>
              </mc:Choice>
              <mc:Fallback>
                <p:oleObj name="Equation" r:id="rId11" imgW="723600" imgH="33012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789363"/>
                        <a:ext cx="660400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Text Box 2"/>
          <p:cNvSpPr txBox="1">
            <a:spLocks noChangeArrowheads="1"/>
          </p:cNvSpPr>
          <p:nvPr/>
        </p:nvSpPr>
        <p:spPr bwMode="auto">
          <a:xfrm>
            <a:off x="1447800" y="1196975"/>
            <a:ext cx="7239000" cy="50006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5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55000"/>
              </a:lnSpc>
            </a:pPr>
            <a:r>
              <a:rPr lang="fa-IR" sz="1000" b="0">
                <a:cs typeface="Nazanin" pitchFamily="2" charset="-78"/>
              </a:rPr>
              <a:t>  </a:t>
            </a:r>
            <a:endParaRPr lang="ar-SA" sz="2800" b="0">
              <a:cs typeface="Nazanin" pitchFamily="2" charset="-78"/>
            </a:endParaRPr>
          </a:p>
          <a:p>
            <a:pPr rtl="1">
              <a:lnSpc>
                <a:spcPct val="140000"/>
              </a:lnSpc>
            </a:pP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الف </a:t>
            </a:r>
            <a:r>
              <a:rPr lang="fa-IR" sz="2800" b="0">
                <a:cs typeface="Nazanin" pitchFamily="2" charset="-78"/>
              </a:rPr>
              <a:t>. </a:t>
            </a:r>
            <a:r>
              <a:rPr lang="ar-SA" sz="2800" b="0">
                <a:cs typeface="Nazanin" pitchFamily="2" charset="-78"/>
              </a:rPr>
              <a:t>نقا ط بحراني توابع زير را پيدا كنيد .</a:t>
            </a:r>
          </a:p>
          <a:p>
            <a:pPr rtl="1">
              <a:lnSpc>
                <a:spcPct val="140000"/>
              </a:lnSpc>
            </a:pPr>
            <a:r>
              <a:rPr lang="fa-IR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ب</a:t>
            </a:r>
            <a:r>
              <a:rPr lang="fa-IR" sz="2800" b="0">
                <a:cs typeface="Nazanin" pitchFamily="2" charset="-78"/>
              </a:rPr>
              <a:t> . </a:t>
            </a:r>
            <a:r>
              <a:rPr lang="ar-SA" sz="2800" b="0">
                <a:cs typeface="Nazanin" pitchFamily="2" charset="-78"/>
              </a:rPr>
              <a:t>با استفاده از آزمون مشتق دوم نقاط ماكسيمم نسبي و </a:t>
            </a:r>
            <a:r>
              <a:rPr lang="fa-IR" sz="2800" b="0">
                <a:cs typeface="Nazanin" pitchFamily="2" charset="-78"/>
              </a:rPr>
              <a:t>                     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مينيمم آنها را به دست آوريد .</a:t>
            </a:r>
          </a:p>
          <a:p>
            <a:pPr rtl="1">
              <a:lnSpc>
                <a:spcPct val="140000"/>
              </a:lnSpc>
            </a:pPr>
            <a:r>
              <a:rPr lang="fa-IR" sz="2800" b="0">
                <a:cs typeface="Nazanin" pitchFamily="2" charset="-78"/>
              </a:rPr>
              <a:t> </a:t>
            </a:r>
          </a:p>
          <a:p>
            <a:pPr rtl="1">
              <a:lnSpc>
                <a:spcPct val="140000"/>
              </a:lnSpc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40000"/>
              </a:lnSpc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40000"/>
              </a:lnSpc>
            </a:pPr>
            <a:r>
              <a:rPr lang="fa-IR" sz="2800" b="0">
                <a:cs typeface="Nazanin" pitchFamily="2" charset="-78"/>
              </a:rPr>
              <a:t> </a:t>
            </a:r>
          </a:p>
        </p:txBody>
      </p:sp>
      <p:sp>
        <p:nvSpPr>
          <p:cNvPr id="560131" name="Rectangle 3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تمرين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560132" name="Rectangle 4"/>
          <p:cNvSpPr>
            <a:spLocks noChangeArrowheads="1"/>
          </p:cNvSpPr>
          <p:nvPr/>
        </p:nvSpPr>
        <p:spPr bwMode="auto">
          <a:xfrm>
            <a:off x="1485900" y="366713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7 .  1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ماكسيمم و مينيمم يك تابع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60133" name="Object 5"/>
          <p:cNvGraphicFramePr>
            <a:graphicFrameLocks noChangeAspect="1"/>
          </p:cNvGraphicFramePr>
          <p:nvPr/>
        </p:nvGraphicFramePr>
        <p:xfrm>
          <a:off x="3105150" y="3960813"/>
          <a:ext cx="3760788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39" name="Equation" r:id="rId3" imgW="4203360" imgH="2197080" progId="Equation.3">
                  <p:embed/>
                </p:oleObj>
              </mc:Choice>
              <mc:Fallback>
                <p:oleObj name="Equation" r:id="rId3" imgW="4203360" imgH="21970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3960813"/>
                        <a:ext cx="3760788" cy="195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Text Box 2"/>
          <p:cNvSpPr txBox="1">
            <a:spLocks noChangeArrowheads="1"/>
          </p:cNvSpPr>
          <p:nvPr/>
        </p:nvSpPr>
        <p:spPr bwMode="auto">
          <a:xfrm>
            <a:off x="1403350" y="1196975"/>
            <a:ext cx="7283450" cy="54006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5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55000"/>
              </a:lnSpc>
            </a:pPr>
            <a:r>
              <a:rPr lang="fa-IR" sz="1000" b="0">
                <a:cs typeface="Nazanin" pitchFamily="2" charset="-78"/>
              </a:rPr>
              <a:t>  </a:t>
            </a:r>
            <a:endParaRPr lang="en-US" sz="1000" b="0">
              <a:cs typeface="Nazanin" pitchFamily="2" charset="-78"/>
            </a:endParaRPr>
          </a:p>
          <a:p>
            <a:pPr rtl="1">
              <a:lnSpc>
                <a:spcPct val="165000"/>
              </a:lnSpc>
            </a:pPr>
            <a:r>
              <a:rPr lang="fa-IR" sz="2600" b="0">
                <a:cs typeface="Nazanin" pitchFamily="2" charset="-78"/>
              </a:rPr>
              <a:t> گوييم تابع    </a:t>
            </a:r>
            <a:r>
              <a:rPr lang="fa-IR" sz="2000" b="0">
                <a:solidFill>
                  <a:srgbClr val="FFFF00"/>
                </a:solidFill>
                <a:cs typeface="Nasim" pitchFamily="2" charset="-78"/>
              </a:rPr>
              <a:t>بر يک بازه ماکسيمم مطلق</a:t>
            </a:r>
            <a:r>
              <a:rPr lang="fa-IR" sz="2600" b="0">
                <a:cs typeface="Nazanin" pitchFamily="2" charset="-78"/>
              </a:rPr>
              <a:t> دارد اگر عددی مانند     در اين بازه باشد به طوری که به ازای هر   در اين بازه                       در چنين حالت ،             </a:t>
            </a:r>
            <a:r>
              <a:rPr lang="fa-IR" sz="2000" b="0">
                <a:solidFill>
                  <a:srgbClr val="FFFF00"/>
                </a:solidFill>
                <a:cs typeface="Nasim" pitchFamily="2" charset="-78"/>
              </a:rPr>
              <a:t>ماکزيمم مطلق</a:t>
            </a:r>
            <a:r>
              <a:rPr lang="fa-IR" sz="2600" b="0">
                <a:cs typeface="Nazanin" pitchFamily="2" charset="-78"/>
              </a:rPr>
              <a:t>    بر اين بازه است .</a:t>
            </a:r>
          </a:p>
          <a:p>
            <a:pPr rtl="1">
              <a:lnSpc>
                <a:spcPct val="165000"/>
              </a:lnSpc>
            </a:pPr>
            <a:endParaRPr lang="fa-IR" sz="2600" b="0">
              <a:cs typeface="Nazanin" pitchFamily="2" charset="-78"/>
            </a:endParaRPr>
          </a:p>
          <a:p>
            <a:pPr rtl="1">
              <a:lnSpc>
                <a:spcPct val="165000"/>
              </a:lnSpc>
            </a:pPr>
            <a:r>
              <a:rPr lang="fa-IR" sz="2600" b="0">
                <a:cs typeface="Nazanin" pitchFamily="2" charset="-78"/>
              </a:rPr>
              <a:t> گوييم تابع    </a:t>
            </a:r>
            <a:r>
              <a:rPr lang="fa-IR" sz="2000" b="0">
                <a:solidFill>
                  <a:srgbClr val="FFFF00"/>
                </a:solidFill>
                <a:cs typeface="Nasim" pitchFamily="2" charset="-78"/>
              </a:rPr>
              <a:t>بر يک بازه مينيمم مطلق</a:t>
            </a:r>
            <a:r>
              <a:rPr lang="fa-IR" sz="2600" b="0">
                <a:cs typeface="Nazanin" pitchFamily="2" charset="-78"/>
              </a:rPr>
              <a:t> دارد اگر عددی مانند     در اين بازه باشد به طوری که به ازای هر   در اين بازه                        در چنين حالت ،             </a:t>
            </a:r>
            <a:r>
              <a:rPr lang="fa-IR" sz="2000" b="0">
                <a:solidFill>
                  <a:srgbClr val="FFFF00"/>
                </a:solidFill>
                <a:cs typeface="Nasim" pitchFamily="2" charset="-78"/>
              </a:rPr>
              <a:t>مينيمم مطلق</a:t>
            </a:r>
            <a:r>
              <a:rPr lang="fa-IR" sz="2600" b="0">
                <a:cs typeface="Nazanin" pitchFamily="2" charset="-78"/>
              </a:rPr>
              <a:t>    بر اين بازه است .</a:t>
            </a:r>
          </a:p>
        </p:txBody>
      </p:sp>
      <p:sp>
        <p:nvSpPr>
          <p:cNvPr id="561155" name="Rectangle 3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 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561156" name="Rectangle 4"/>
          <p:cNvSpPr>
            <a:spLocks noChangeArrowheads="1"/>
          </p:cNvSpPr>
          <p:nvPr/>
        </p:nvSpPr>
        <p:spPr bwMode="auto">
          <a:xfrm>
            <a:off x="1485900" y="366713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7 .  1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ماكسيمم و مينيمم يك تابع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61157" name="Object 5"/>
          <p:cNvGraphicFramePr>
            <a:graphicFrameLocks noChangeAspect="1"/>
          </p:cNvGraphicFramePr>
          <p:nvPr/>
        </p:nvGraphicFramePr>
        <p:xfrm>
          <a:off x="4356100" y="2852738"/>
          <a:ext cx="23018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235" name="Equation" r:id="rId3" imgW="228600" imgH="241200" progId="Equation.3">
                  <p:embed/>
                </p:oleObj>
              </mc:Choice>
              <mc:Fallback>
                <p:oleObj name="Equation" r:id="rId3" imgW="22860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852738"/>
                        <a:ext cx="230188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1158" name="Object 6"/>
          <p:cNvGraphicFramePr>
            <a:graphicFrameLocks noChangeAspect="1"/>
          </p:cNvGraphicFramePr>
          <p:nvPr/>
        </p:nvGraphicFramePr>
        <p:xfrm>
          <a:off x="3995738" y="3429000"/>
          <a:ext cx="3079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236" name="Equation" r:id="rId5" imgW="304560" imgH="419040" progId="Equation.3">
                  <p:embed/>
                </p:oleObj>
              </mc:Choice>
              <mc:Fallback>
                <p:oleObj name="Equation" r:id="rId5" imgW="30456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3429000"/>
                        <a:ext cx="3079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1159" name="Object 7"/>
          <p:cNvGraphicFramePr>
            <a:graphicFrameLocks noChangeAspect="1"/>
          </p:cNvGraphicFramePr>
          <p:nvPr/>
        </p:nvGraphicFramePr>
        <p:xfrm>
          <a:off x="6011863" y="3429000"/>
          <a:ext cx="8048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237" name="Equation" r:id="rId7" imgW="799920" imgH="431640" progId="Equation.3">
                  <p:embed/>
                </p:oleObj>
              </mc:Choice>
              <mc:Fallback>
                <p:oleObj name="Equation" r:id="rId7" imgW="79992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3429000"/>
                        <a:ext cx="80486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1160" name="Object 8"/>
          <p:cNvGraphicFramePr>
            <a:graphicFrameLocks noChangeAspect="1"/>
          </p:cNvGraphicFramePr>
          <p:nvPr/>
        </p:nvGraphicFramePr>
        <p:xfrm>
          <a:off x="1447800" y="2767013"/>
          <a:ext cx="18002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238" name="Equation" r:id="rId9" imgW="1892160" imgH="431640" progId="Equation.3">
                  <p:embed/>
                </p:oleObj>
              </mc:Choice>
              <mc:Fallback>
                <p:oleObj name="Equation" r:id="rId9" imgW="189216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767013"/>
                        <a:ext cx="18002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1161" name="Object 9"/>
          <p:cNvGraphicFramePr>
            <a:graphicFrameLocks noChangeAspect="1"/>
          </p:cNvGraphicFramePr>
          <p:nvPr/>
        </p:nvGraphicFramePr>
        <p:xfrm>
          <a:off x="1619250" y="2179638"/>
          <a:ext cx="20478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239" name="Equation" r:id="rId11" imgW="203040" imgH="241200" progId="Equation.3">
                  <p:embed/>
                </p:oleObj>
              </mc:Choice>
              <mc:Fallback>
                <p:oleObj name="Equation" r:id="rId11" imgW="203040" imgH="241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179638"/>
                        <a:ext cx="204788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1163" name="Object 11"/>
          <p:cNvGraphicFramePr>
            <a:graphicFrameLocks noChangeAspect="1"/>
          </p:cNvGraphicFramePr>
          <p:nvPr/>
        </p:nvGraphicFramePr>
        <p:xfrm>
          <a:off x="7178675" y="2060575"/>
          <a:ext cx="3079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240" name="Equation" r:id="rId13" imgW="304560" imgH="419040" progId="Equation.3">
                  <p:embed/>
                </p:oleObj>
              </mc:Choice>
              <mc:Fallback>
                <p:oleObj name="Equation" r:id="rId13" imgW="304560" imgH="419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8675" y="2060575"/>
                        <a:ext cx="3079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1166" name="Rectangle 14"/>
          <p:cNvSpPr>
            <a:spLocks noChangeArrowheads="1"/>
          </p:cNvSpPr>
          <p:nvPr/>
        </p:nvSpPr>
        <p:spPr bwMode="auto">
          <a:xfrm>
            <a:off x="1619250" y="4005263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 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61169" name="Object 17"/>
          <p:cNvGraphicFramePr>
            <a:graphicFrameLocks noChangeAspect="1"/>
          </p:cNvGraphicFramePr>
          <p:nvPr/>
        </p:nvGraphicFramePr>
        <p:xfrm>
          <a:off x="4067175" y="6035675"/>
          <a:ext cx="3079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241" name="Equation" r:id="rId15" imgW="304560" imgH="419040" progId="Equation.3">
                  <p:embed/>
                </p:oleObj>
              </mc:Choice>
              <mc:Fallback>
                <p:oleObj name="Equation" r:id="rId15" imgW="304560" imgH="4190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6035675"/>
                        <a:ext cx="3079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1170" name="Object 18"/>
          <p:cNvGraphicFramePr>
            <a:graphicFrameLocks noChangeAspect="1"/>
          </p:cNvGraphicFramePr>
          <p:nvPr/>
        </p:nvGraphicFramePr>
        <p:xfrm>
          <a:off x="6013450" y="6035675"/>
          <a:ext cx="8048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242" name="Equation" r:id="rId17" imgW="799920" imgH="431640" progId="Equation.3">
                  <p:embed/>
                </p:oleObj>
              </mc:Choice>
              <mc:Fallback>
                <p:oleObj name="Equation" r:id="rId17" imgW="799920" imgH="4316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6035675"/>
                        <a:ext cx="80486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1171" name="Object 19"/>
          <p:cNvGraphicFramePr>
            <a:graphicFrameLocks noChangeAspect="1"/>
          </p:cNvGraphicFramePr>
          <p:nvPr/>
        </p:nvGraphicFramePr>
        <p:xfrm>
          <a:off x="1593850" y="5373688"/>
          <a:ext cx="19034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243" name="Equation" r:id="rId19" imgW="1892160" imgH="431640" progId="Equation.3">
                  <p:embed/>
                </p:oleObj>
              </mc:Choice>
              <mc:Fallback>
                <p:oleObj name="Equation" r:id="rId19" imgW="1892160" imgH="43164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5373688"/>
                        <a:ext cx="190341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1172" name="Object 20"/>
          <p:cNvGraphicFramePr>
            <a:graphicFrameLocks noChangeAspect="1"/>
          </p:cNvGraphicFramePr>
          <p:nvPr/>
        </p:nvGraphicFramePr>
        <p:xfrm>
          <a:off x="1908175" y="4772025"/>
          <a:ext cx="20478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244" name="Equation" r:id="rId21" imgW="203040" imgH="241200" progId="Equation.3">
                  <p:embed/>
                </p:oleObj>
              </mc:Choice>
              <mc:Fallback>
                <p:oleObj name="Equation" r:id="rId21" imgW="203040" imgH="2412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772025"/>
                        <a:ext cx="204788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1173" name="Object 21"/>
          <p:cNvGraphicFramePr>
            <a:graphicFrameLocks noChangeAspect="1"/>
          </p:cNvGraphicFramePr>
          <p:nvPr/>
        </p:nvGraphicFramePr>
        <p:xfrm>
          <a:off x="7216775" y="4738688"/>
          <a:ext cx="3079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245" name="Equation" r:id="rId23" imgW="304560" imgH="419040" progId="Equation.3">
                  <p:embed/>
                </p:oleObj>
              </mc:Choice>
              <mc:Fallback>
                <p:oleObj name="Equation" r:id="rId23" imgW="304560" imgH="41904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6775" y="4738688"/>
                        <a:ext cx="3079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1174" name="Object 22"/>
          <p:cNvGraphicFramePr>
            <a:graphicFrameLocks noChangeAspect="1"/>
          </p:cNvGraphicFramePr>
          <p:nvPr/>
        </p:nvGraphicFramePr>
        <p:xfrm>
          <a:off x="4686300" y="5459413"/>
          <a:ext cx="23018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246" name="Equation" r:id="rId25" imgW="228600" imgH="241200" progId="Equation.3">
                  <p:embed/>
                </p:oleObj>
              </mc:Choice>
              <mc:Fallback>
                <p:oleObj name="Equation" r:id="rId25" imgW="228600" imgH="2412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300" y="5459413"/>
                        <a:ext cx="230188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Text Box 2"/>
          <p:cNvSpPr txBox="1">
            <a:spLocks noChangeArrowheads="1"/>
          </p:cNvSpPr>
          <p:nvPr/>
        </p:nvSpPr>
        <p:spPr bwMode="auto">
          <a:xfrm>
            <a:off x="1447800" y="1196975"/>
            <a:ext cx="7239000" cy="51657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5000"/>
              </a:lnSpc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40000"/>
              </a:lnSpc>
            </a:pPr>
            <a:r>
              <a:rPr lang="fa-IR" sz="2800" b="0">
                <a:cs typeface="Nazanin" pitchFamily="2" charset="-78"/>
              </a:rPr>
              <a:t>   </a:t>
            </a:r>
            <a:r>
              <a:rPr lang="ar-SA" sz="2800" b="0">
                <a:cs typeface="Nazanin" pitchFamily="2" charset="-78"/>
              </a:rPr>
              <a:t> براي پيدا كردن ماكسيمم و مينيمم</a:t>
            </a:r>
            <a:r>
              <a:rPr lang="fa-IR" sz="2800" b="0">
                <a:cs typeface="Nazanin" pitchFamily="2" charset="-78"/>
              </a:rPr>
              <a:t> مطلق</a:t>
            </a:r>
            <a:r>
              <a:rPr lang="ar-SA" sz="2800" b="0">
                <a:cs typeface="Nazanin" pitchFamily="2" charset="-78"/>
              </a:rPr>
              <a:t> تابع</a:t>
            </a:r>
            <a:r>
              <a:rPr lang="fa-IR" sz="2800" b="0">
                <a:cs typeface="Nazanin" pitchFamily="2" charset="-78"/>
              </a:rPr>
              <a:t>   </a:t>
            </a:r>
            <a:r>
              <a:rPr lang="ar-SA" sz="2800" b="0">
                <a:cs typeface="Nazanin" pitchFamily="2" charset="-78"/>
              </a:rPr>
              <a:t> در فاصل</a:t>
            </a:r>
            <a:r>
              <a:rPr lang="fa-IR" sz="2800" b="0">
                <a:cs typeface="Nazanin" pitchFamily="2" charset="-78"/>
              </a:rPr>
              <a:t>ة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fa-IR" sz="2800" b="0">
                <a:cs typeface="Nazanin" pitchFamily="2" charset="-78"/>
              </a:rPr>
              <a:t>           </a:t>
            </a:r>
          </a:p>
          <a:p>
            <a:pPr rtl="1">
              <a:lnSpc>
                <a:spcPct val="140000"/>
              </a:lnSpc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40000"/>
              </a:lnSpc>
            </a:pPr>
            <a:r>
              <a:rPr lang="fa-IR" sz="2800" b="0">
                <a:cs typeface="Nazanin" pitchFamily="2" charset="-78"/>
              </a:rPr>
              <a:t> 1 . </a:t>
            </a:r>
            <a:r>
              <a:rPr lang="ar-SA" sz="2800" b="0">
                <a:cs typeface="Nazanin" pitchFamily="2" charset="-78"/>
              </a:rPr>
              <a:t>ماكسيمم</a:t>
            </a:r>
            <a:r>
              <a:rPr lang="fa-IR" sz="2800" b="0">
                <a:cs typeface="Nazanin" pitchFamily="2" charset="-78"/>
              </a:rPr>
              <a:t> ها</a:t>
            </a:r>
            <a:r>
              <a:rPr lang="ar-SA" sz="2800" b="0">
                <a:cs typeface="Nazanin" pitchFamily="2" charset="-78"/>
              </a:rPr>
              <a:t> و مينيمم هاي نسبي</a:t>
            </a:r>
            <a:r>
              <a:rPr lang="fa-IR" sz="2800" b="0">
                <a:cs typeface="Nazanin" pitchFamily="2" charset="-78"/>
              </a:rPr>
              <a:t> تابع را در اين فاصله      </a:t>
            </a:r>
            <a:r>
              <a:rPr lang="en-US" sz="2800" b="0">
                <a:cs typeface="Nazanin" pitchFamily="2" charset="-78"/>
              </a:rPr>
              <a:t>   </a:t>
            </a:r>
            <a:r>
              <a:rPr lang="ar-SA" sz="2800" b="0">
                <a:cs typeface="Nazanin" pitchFamily="2" charset="-78"/>
              </a:rPr>
              <a:t>پيدا كني</a:t>
            </a:r>
            <a:r>
              <a:rPr lang="fa-IR" sz="2800" b="0">
                <a:cs typeface="Nazanin" pitchFamily="2" charset="-78"/>
              </a:rPr>
              <a:t>د .</a:t>
            </a:r>
          </a:p>
          <a:p>
            <a:pPr rtl="1">
              <a:lnSpc>
                <a:spcPct val="140000"/>
              </a:lnSpc>
            </a:pPr>
            <a:r>
              <a:rPr lang="fa-IR" sz="2800" b="0">
                <a:cs typeface="Nazanin" pitchFamily="2" charset="-78"/>
              </a:rPr>
              <a:t> 2 . </a:t>
            </a:r>
            <a:r>
              <a:rPr lang="ar-SA" sz="2800" b="0">
                <a:cs typeface="Nazanin" pitchFamily="2" charset="-78"/>
              </a:rPr>
              <a:t>مقدار تابع را در نقاط</a:t>
            </a:r>
            <a:r>
              <a:rPr lang="fa-IR" sz="2800" b="0">
                <a:cs typeface="Nazanin" pitchFamily="2" charset="-78"/>
              </a:rPr>
              <a:t>    و    </a:t>
            </a:r>
            <a:r>
              <a:rPr lang="ar-SA" sz="2800" b="0">
                <a:cs typeface="Nazanin" pitchFamily="2" charset="-78"/>
              </a:rPr>
              <a:t> محاسبه </a:t>
            </a:r>
            <a:r>
              <a:rPr lang="fa-IR" sz="2800" b="0">
                <a:cs typeface="Nazanin" pitchFamily="2" charset="-78"/>
              </a:rPr>
              <a:t>کنيد .</a:t>
            </a:r>
          </a:p>
          <a:p>
            <a:pPr rtl="1">
              <a:lnSpc>
                <a:spcPct val="140000"/>
              </a:lnSpc>
            </a:pPr>
            <a:r>
              <a:rPr lang="fa-IR" sz="2800" b="0">
                <a:cs typeface="Nazanin" pitchFamily="2" charset="-78"/>
              </a:rPr>
              <a:t> 3 . بيشترين و کمترين مقدار به ترتيب برابر</a:t>
            </a:r>
            <a:r>
              <a:rPr lang="ar-SA" sz="2800" b="0">
                <a:cs typeface="Nazanin" pitchFamily="2" charset="-78"/>
              </a:rPr>
              <a:t> با ماكسيمم مطلق و 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    </a:t>
            </a:r>
            <a:r>
              <a:rPr lang="ar-SA" sz="2800" b="0">
                <a:cs typeface="Nazanin" pitchFamily="2" charset="-78"/>
              </a:rPr>
              <a:t>مينيمم مطلق خواهد بود . </a:t>
            </a:r>
            <a:endParaRPr lang="fa-IR" sz="2800" b="0">
              <a:cs typeface="Nazanin" pitchFamily="2" charset="-78"/>
            </a:endParaRPr>
          </a:p>
          <a:p>
            <a:pPr rtl="1">
              <a:lnSpc>
                <a:spcPct val="140000"/>
              </a:lnSpc>
            </a:pPr>
            <a:r>
              <a:rPr lang="fa-IR" sz="1000" b="0">
                <a:cs typeface="Nazanin" pitchFamily="2" charset="-78"/>
              </a:rPr>
              <a:t> </a:t>
            </a:r>
          </a:p>
        </p:txBody>
      </p:sp>
      <p:sp>
        <p:nvSpPr>
          <p:cNvPr id="563203" name="Rectangle 3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دستورالعمل پيدا کردن اکسترممهای مطلق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563204" name="Rectangle 4"/>
          <p:cNvSpPr>
            <a:spLocks noChangeArrowheads="1"/>
          </p:cNvSpPr>
          <p:nvPr/>
        </p:nvSpPr>
        <p:spPr bwMode="auto">
          <a:xfrm>
            <a:off x="1485900" y="366713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7 .  1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ماكسيمم و مينيمم يك تابع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63205" name="Object 5"/>
          <p:cNvGraphicFramePr>
            <a:graphicFrameLocks noChangeAspect="1"/>
          </p:cNvGraphicFramePr>
          <p:nvPr/>
        </p:nvGraphicFramePr>
        <p:xfrm>
          <a:off x="5594350" y="4505325"/>
          <a:ext cx="2159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29" name="Equation" r:id="rId3" imgW="241200" imgH="241200" progId="Equation.3">
                  <p:embed/>
                </p:oleObj>
              </mc:Choice>
              <mc:Fallback>
                <p:oleObj name="Equation" r:id="rId3" imgW="24120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4350" y="4505325"/>
                        <a:ext cx="215900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06" name="Object 6"/>
          <p:cNvGraphicFramePr>
            <a:graphicFrameLocks noChangeAspect="1"/>
          </p:cNvGraphicFramePr>
          <p:nvPr/>
        </p:nvGraphicFramePr>
        <p:xfrm>
          <a:off x="7164388" y="2636838"/>
          <a:ext cx="9096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0" name="Equation" r:id="rId5" imgW="1015920" imgH="431640" progId="Equation.3">
                  <p:embed/>
                </p:oleObj>
              </mc:Choice>
              <mc:Fallback>
                <p:oleObj name="Equation" r:id="rId5" imgW="101592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2636838"/>
                        <a:ext cx="909637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07" name="Object 7"/>
          <p:cNvGraphicFramePr>
            <a:graphicFrameLocks noChangeAspect="1"/>
          </p:cNvGraphicFramePr>
          <p:nvPr/>
        </p:nvGraphicFramePr>
        <p:xfrm>
          <a:off x="5162550" y="4433888"/>
          <a:ext cx="1920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1" name="Equation" r:id="rId7" imgW="215640" imgH="342720" progId="Equation.3">
                  <p:embed/>
                </p:oleObj>
              </mc:Choice>
              <mc:Fallback>
                <p:oleObj name="Equation" r:id="rId7" imgW="215640" imgH="3427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550" y="4433888"/>
                        <a:ext cx="192088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08" name="Object 8"/>
          <p:cNvGraphicFramePr>
            <a:graphicFrameLocks noChangeAspect="1"/>
          </p:cNvGraphicFramePr>
          <p:nvPr/>
        </p:nvGraphicFramePr>
        <p:xfrm>
          <a:off x="2916238" y="2060575"/>
          <a:ext cx="27305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2" name="Equation" r:id="rId9" imgW="304560" imgH="419040" progId="Equation.3">
                  <p:embed/>
                </p:oleObj>
              </mc:Choice>
              <mc:Fallback>
                <p:oleObj name="Equation" r:id="rId9" imgW="30456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060575"/>
                        <a:ext cx="273050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4064000"/>
            <a:ext cx="685800" cy="455613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4884738"/>
            <a:ext cx="685800" cy="458787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708650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116013" y="1476375"/>
            <a:ext cx="7418387" cy="4760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600" dirty="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فصل هفتم :     کاربردهای مشتق</a:t>
            </a:r>
          </a:p>
          <a:p>
            <a:pPr>
              <a:spcBef>
                <a:spcPct val="50000"/>
              </a:spcBef>
            </a:pPr>
            <a:r>
              <a:rPr lang="fa-IR" sz="3600" dirty="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فصل هشتم :    انتگرال</a:t>
            </a:r>
          </a:p>
          <a:p>
            <a:pPr>
              <a:spcBef>
                <a:spcPct val="50000"/>
              </a:spcBef>
            </a:pPr>
            <a:r>
              <a:rPr lang="fa-IR" sz="3600" dirty="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فصل نهم :       انتگرال معين</a:t>
            </a:r>
          </a:p>
          <a:p>
            <a:pPr>
              <a:spcBef>
                <a:spcPct val="50000"/>
              </a:spcBef>
            </a:pPr>
            <a:r>
              <a:rPr lang="fa-IR" sz="3600" dirty="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فصل دهم :      کاربردهای انتگرال معين</a:t>
            </a:r>
          </a:p>
          <a:p>
            <a:pPr>
              <a:spcBef>
                <a:spcPct val="50000"/>
              </a:spcBef>
            </a:pPr>
            <a:r>
              <a:rPr lang="fa-IR" sz="3600" dirty="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فصل يازدهم :  روشهای عددی محاسبة انتگرال</a:t>
            </a:r>
          </a:p>
          <a:p>
            <a:pPr>
              <a:spcBef>
                <a:spcPct val="50000"/>
              </a:spcBef>
            </a:pPr>
            <a:r>
              <a:rPr lang="fa-IR" sz="3600" dirty="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فصل دوازدهم : انتگرالهای ناسره</a:t>
            </a:r>
            <a:endParaRPr lang="en-US" sz="3600" dirty="0">
              <a:solidFill>
                <a:schemeClr val="tx2"/>
              </a:solidFill>
              <a:latin typeface="Times New Roman" pitchFamily="18" charset="0"/>
              <a:cs typeface="Mitra" pitchFamily="2" charset="-78"/>
            </a:endParaRPr>
          </a:p>
        </p:txBody>
      </p:sp>
      <p:sp>
        <p:nvSpPr>
          <p:cNvPr id="48134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3257550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2419350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1597025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977900" y="339725"/>
            <a:ext cx="77724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tr" pitchFamily="2" charset="-78"/>
              </a:rPr>
              <a:t>ادامة فهرست</a:t>
            </a: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tr" pitchFamily="2" charset="-78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  <p:bldP spid="48131" grpId="0" animBg="1"/>
      <p:bldP spid="48132" grpId="0" animBg="1"/>
      <p:bldP spid="48134" grpId="0" animBg="1"/>
      <p:bldP spid="48135" grpId="0" animBg="1"/>
      <p:bldP spid="4813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دستگاه مختصات قطبی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636931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4181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 dirty="0"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 dirty="0">
                <a:ea typeface="Times New Roman" pitchFamily="18" charset="0"/>
                <a:cs typeface="Mitra" pitchFamily="2" charset="-78"/>
              </a:rPr>
              <a:t>نقط</a:t>
            </a:r>
            <a:r>
              <a:rPr lang="fa-IR" sz="3200" b="0" dirty="0">
                <a:ea typeface="Times New Roman" pitchFamily="18" charset="0"/>
                <a:cs typeface="Mitra" pitchFamily="2" charset="-78"/>
              </a:rPr>
              <a:t>ة   </a:t>
            </a:r>
            <a:r>
              <a:rPr lang="ar-SA" sz="3200" b="0" dirty="0">
                <a:ea typeface="Times New Roman" pitchFamily="18" charset="0"/>
                <a:cs typeface="Mitra" pitchFamily="2" charset="-78"/>
              </a:rPr>
              <a:t> كه منطبق بر قطب نباشد در صفح</a:t>
            </a:r>
            <a:r>
              <a:rPr lang="fa-IR" sz="3200" b="0" dirty="0">
                <a:ea typeface="Times New Roman" pitchFamily="18" charset="0"/>
                <a:cs typeface="Mitra" pitchFamily="2" charset="-78"/>
              </a:rPr>
              <a:t>ة</a:t>
            </a:r>
            <a:r>
              <a:rPr lang="ar-SA" sz="3200" b="0" dirty="0">
                <a:ea typeface="Times New Roman" pitchFamily="18" charset="0"/>
                <a:cs typeface="Mitra" pitchFamily="2" charset="-78"/>
              </a:rPr>
              <a:t> مختصات قطبي در ن</a:t>
            </a:r>
            <a:r>
              <a:rPr lang="fa-IR" sz="3200" b="0" dirty="0">
                <a:ea typeface="Times New Roman" pitchFamily="18" charset="0"/>
                <a:cs typeface="Mitra" pitchFamily="2" charset="-78"/>
              </a:rPr>
              <a:t>ظ</a:t>
            </a:r>
            <a:r>
              <a:rPr lang="ar-SA" sz="3200" b="0" dirty="0">
                <a:ea typeface="Times New Roman" pitchFamily="18" charset="0"/>
                <a:cs typeface="Mitra" pitchFamily="2" charset="-78"/>
              </a:rPr>
              <a:t>ر مي</a:t>
            </a:r>
            <a:r>
              <a:rPr lang="fa-IR" sz="3200" b="0" dirty="0"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 dirty="0">
                <a:ea typeface="Times New Roman" pitchFamily="18" charset="0"/>
                <a:cs typeface="Mitra" pitchFamily="2" charset="-78"/>
              </a:rPr>
              <a:t>گيريم</a:t>
            </a:r>
            <a:r>
              <a:rPr lang="fa-IR" sz="3200" b="0" dirty="0">
                <a:ea typeface="Times New Roman" pitchFamily="18" charset="0"/>
                <a:cs typeface="Mitra" pitchFamily="2" charset="-78"/>
              </a:rPr>
              <a:t> .</a:t>
            </a:r>
            <a:r>
              <a:rPr lang="ar-SA" sz="3200" b="0" dirty="0">
                <a:ea typeface="Times New Roman" pitchFamily="18" charset="0"/>
                <a:cs typeface="Mitra" pitchFamily="2" charset="-78"/>
              </a:rPr>
              <a:t> فرض كنيم </a:t>
            </a:r>
            <a:r>
              <a:rPr lang="fa-IR" sz="3200" b="0" dirty="0">
                <a:ea typeface="Times New Roman" pitchFamily="18" charset="0"/>
                <a:cs typeface="Mitra" pitchFamily="2" charset="-78"/>
              </a:rPr>
              <a:t>   </a:t>
            </a:r>
            <a:r>
              <a:rPr lang="ar-SA" sz="3200" b="0" dirty="0">
                <a:ea typeface="Times New Roman" pitchFamily="18" charset="0"/>
                <a:cs typeface="Mitra" pitchFamily="2" charset="-78"/>
              </a:rPr>
              <a:t>زاوي</a:t>
            </a:r>
            <a:r>
              <a:rPr lang="fa-IR" sz="3200" b="0" dirty="0">
                <a:ea typeface="Times New Roman" pitchFamily="18" charset="0"/>
                <a:cs typeface="Mitra" pitchFamily="2" charset="-78"/>
              </a:rPr>
              <a:t>ة</a:t>
            </a:r>
            <a:r>
              <a:rPr lang="ar-SA" sz="3200" b="0" dirty="0">
                <a:ea typeface="Times New Roman" pitchFamily="18" charset="0"/>
                <a:cs typeface="Mitra" pitchFamily="2" charset="-78"/>
              </a:rPr>
              <a:t> جهت دار </a:t>
            </a:r>
            <a:r>
              <a:rPr lang="fa-IR" sz="3200" b="0" dirty="0">
                <a:ea typeface="Times New Roman" pitchFamily="18" charset="0"/>
                <a:cs typeface="Mitra" pitchFamily="2" charset="-78"/>
              </a:rPr>
              <a:t>  </a:t>
            </a:r>
            <a:r>
              <a:rPr lang="en-US" sz="3200" b="0" dirty="0"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 dirty="0">
                <a:ea typeface="Times New Roman" pitchFamily="18" charset="0"/>
                <a:cs typeface="Mitra" pitchFamily="2" charset="-78"/>
              </a:rPr>
              <a:t>        ب</a:t>
            </a:r>
            <a:r>
              <a:rPr lang="ar-SA" sz="3200" b="0" dirty="0">
                <a:ea typeface="Times New Roman" pitchFamily="18" charset="0"/>
                <a:cs typeface="Mitra" pitchFamily="2" charset="-78"/>
              </a:rPr>
              <a:t>اشد</a:t>
            </a:r>
            <a:r>
              <a:rPr lang="fa-IR" sz="3200" b="0" dirty="0">
                <a:ea typeface="Times New Roman" pitchFamily="18" charset="0"/>
                <a:cs typeface="Mitra" pitchFamily="2" charset="-78"/>
              </a:rPr>
              <a:t> .        </a:t>
            </a:r>
            <a:r>
              <a:rPr lang="en-US" sz="3200" b="0" dirty="0"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 dirty="0">
                <a:ea typeface="Times New Roman" pitchFamily="18" charset="0"/>
                <a:cs typeface="Mitra" pitchFamily="2" charset="-78"/>
              </a:rPr>
              <a:t>     </a:t>
            </a:r>
            <a:r>
              <a:rPr lang="ar-SA" sz="2000" b="0" dirty="0">
                <a:solidFill>
                  <a:srgbClr val="FFFF00"/>
                </a:solidFill>
                <a:ea typeface="Times New Roman" pitchFamily="18" charset="0"/>
                <a:cs typeface="Nasim" pitchFamily="2" charset="-78"/>
              </a:rPr>
              <a:t>ضلع </a:t>
            </a:r>
            <a:r>
              <a:rPr lang="fa-IR" sz="2000" b="0" dirty="0">
                <a:solidFill>
                  <a:srgbClr val="FFFF00"/>
                </a:solidFill>
                <a:ea typeface="Times New Roman" pitchFamily="18" charset="0"/>
                <a:cs typeface="Nasim" pitchFamily="2" charset="-78"/>
              </a:rPr>
              <a:t>آ</a:t>
            </a:r>
            <a:r>
              <a:rPr lang="ar-SA" sz="2000" b="0" dirty="0">
                <a:solidFill>
                  <a:srgbClr val="FFFF00"/>
                </a:solidFill>
                <a:ea typeface="Times New Roman" pitchFamily="18" charset="0"/>
                <a:cs typeface="Nasim" pitchFamily="2" charset="-78"/>
              </a:rPr>
              <a:t>غازي</a:t>
            </a:r>
            <a:r>
              <a:rPr lang="ar-SA" sz="3200" b="0" dirty="0">
                <a:ea typeface="Times New Roman" pitchFamily="18" charset="0"/>
                <a:cs typeface="Mitra" pitchFamily="2" charset="-78"/>
              </a:rPr>
              <a:t> و </a:t>
            </a:r>
            <a:r>
              <a:rPr lang="fa-IR" sz="3200" b="0" dirty="0">
                <a:ea typeface="Times New Roman" pitchFamily="18" charset="0"/>
                <a:cs typeface="Mitra" pitchFamily="2" charset="-78"/>
              </a:rPr>
              <a:t>       </a:t>
            </a:r>
            <a:r>
              <a:rPr lang="ar-SA" sz="2000" b="0" dirty="0">
                <a:solidFill>
                  <a:srgbClr val="FFFF00"/>
                </a:solidFill>
                <a:ea typeface="Times New Roman" pitchFamily="18" charset="0"/>
                <a:cs typeface="Nasim" pitchFamily="2" charset="-78"/>
              </a:rPr>
              <a:t>ضلع پاياني</a:t>
            </a:r>
            <a:r>
              <a:rPr lang="ar-SA" sz="3200" b="0" dirty="0">
                <a:ea typeface="Times New Roman" pitchFamily="18" charset="0"/>
                <a:cs typeface="Mitra" pitchFamily="2" charset="-78"/>
              </a:rPr>
              <a:t> اين زاويه نام دارد</a:t>
            </a:r>
            <a:r>
              <a:rPr lang="fa-IR" sz="3200" b="0" dirty="0">
                <a:ea typeface="Times New Roman" pitchFamily="18" charset="0"/>
                <a:cs typeface="Mitra" pitchFamily="2" charset="-78"/>
              </a:rPr>
              <a:t> ، </a:t>
            </a:r>
            <a:r>
              <a:rPr lang="ar-SA" sz="3200" b="0" dirty="0">
                <a:ea typeface="Times New Roman" pitchFamily="18" charset="0"/>
                <a:cs typeface="Mitra" pitchFamily="2" charset="-78"/>
              </a:rPr>
              <a:t>پس اگر</a:t>
            </a:r>
            <a:r>
              <a:rPr lang="en-US" sz="3200" b="0" dirty="0">
                <a:ea typeface="Times New Roman" pitchFamily="18" charset="0"/>
                <a:cs typeface="Mitra" pitchFamily="2" charset="-78"/>
              </a:rPr>
              <a:t>    </a:t>
            </a:r>
            <a:r>
              <a:rPr lang="ar-SA" sz="3200" b="0" dirty="0">
                <a:ea typeface="Times New Roman" pitchFamily="18" charset="0"/>
                <a:cs typeface="Mitra" pitchFamily="2" charset="-78"/>
              </a:rPr>
              <a:t>در خلاف حركت عقربه هاي ساعت اندازه</a:t>
            </a:r>
            <a:r>
              <a:rPr lang="fa-IR" sz="3200" b="0" dirty="0"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 dirty="0">
                <a:ea typeface="Times New Roman" pitchFamily="18" charset="0"/>
                <a:cs typeface="Mitra" pitchFamily="2" charset="-78"/>
              </a:rPr>
              <a:t>گيري شود مثبت خواهد بود</a:t>
            </a:r>
            <a:r>
              <a:rPr lang="fa-IR" sz="3200" b="0" dirty="0">
                <a:ea typeface="Times New Roman" pitchFamily="18" charset="0"/>
                <a:cs typeface="Mitra" pitchFamily="2" charset="-78"/>
              </a:rPr>
              <a:t> .</a:t>
            </a:r>
            <a:endParaRPr lang="en-US" sz="3200" b="0" dirty="0"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4000" b="0" dirty="0">
                <a:ea typeface="Times New Roman" pitchFamily="18" charset="0"/>
                <a:cs typeface="Mitra" pitchFamily="2" charset="-78"/>
              </a:rPr>
              <a:t> </a:t>
            </a:r>
            <a:endParaRPr lang="en-US" sz="4000" b="0" dirty="0">
              <a:cs typeface="Mitra" pitchFamily="2" charset="-78"/>
            </a:endParaRPr>
          </a:p>
        </p:txBody>
      </p:sp>
      <p:sp>
        <p:nvSpPr>
          <p:cNvPr id="636932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 دستگاه مختصات قطبی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36933" name="Object 5"/>
          <p:cNvGraphicFramePr>
            <a:graphicFrameLocks noChangeAspect="1"/>
          </p:cNvGraphicFramePr>
          <p:nvPr/>
        </p:nvGraphicFramePr>
        <p:xfrm>
          <a:off x="5219700" y="2895600"/>
          <a:ext cx="2413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75" name="Equation" r:id="rId3" imgW="241200" imgH="330120" progId="Equation.3">
                  <p:embed/>
                </p:oleObj>
              </mc:Choice>
              <mc:Fallback>
                <p:oleObj name="Equation" r:id="rId3" imgW="241200" imgH="3301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895600"/>
                        <a:ext cx="24130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934" name="Object 6"/>
          <p:cNvGraphicFramePr>
            <a:graphicFrameLocks noChangeAspect="1"/>
          </p:cNvGraphicFramePr>
          <p:nvPr/>
        </p:nvGraphicFramePr>
        <p:xfrm>
          <a:off x="7720013" y="2060575"/>
          <a:ext cx="293687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76" name="Equation" r:id="rId5" imgW="291960" imgH="317160" progId="Equation.3">
                  <p:embed/>
                </p:oleObj>
              </mc:Choice>
              <mc:Fallback>
                <p:oleObj name="Equation" r:id="rId5" imgW="291960" imgH="3171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0013" y="2060575"/>
                        <a:ext cx="293687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935" name="Object 7"/>
          <p:cNvGraphicFramePr>
            <a:graphicFrameLocks noChangeAspect="1"/>
          </p:cNvGraphicFramePr>
          <p:nvPr/>
        </p:nvGraphicFramePr>
        <p:xfrm>
          <a:off x="2606675" y="2852738"/>
          <a:ext cx="8128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77" name="Equation" r:id="rId7" imgW="812520" imgH="330120" progId="Equation.3">
                  <p:embed/>
                </p:oleObj>
              </mc:Choice>
              <mc:Fallback>
                <p:oleObj name="Equation" r:id="rId7" imgW="812520" imgH="3301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675" y="2852738"/>
                        <a:ext cx="812800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9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329245"/>
              </p:ext>
            </p:extLst>
          </p:nvPr>
        </p:nvGraphicFramePr>
        <p:xfrm>
          <a:off x="7518927" y="3627438"/>
          <a:ext cx="5207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78" name="Equation" r:id="rId9" imgW="520560" imgH="330120" progId="Equation.3">
                  <p:embed/>
                </p:oleObj>
              </mc:Choice>
              <mc:Fallback>
                <p:oleObj name="Equation" r:id="rId9" imgW="520560" imgH="3301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927" y="3627438"/>
                        <a:ext cx="520700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9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442459"/>
              </p:ext>
            </p:extLst>
          </p:nvPr>
        </p:nvGraphicFramePr>
        <p:xfrm>
          <a:off x="5194300" y="3627438"/>
          <a:ext cx="5334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79" name="Equation" r:id="rId11" imgW="533160" imgH="330120" progId="Equation.3">
                  <p:embed/>
                </p:oleObj>
              </mc:Choice>
              <mc:Fallback>
                <p:oleObj name="Equation" r:id="rId11" imgW="533160" imgH="33012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300" y="3627438"/>
                        <a:ext cx="533400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93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169079"/>
              </p:ext>
            </p:extLst>
          </p:nvPr>
        </p:nvGraphicFramePr>
        <p:xfrm>
          <a:off x="7398277" y="4365104"/>
          <a:ext cx="2413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80" name="Equation" r:id="rId13" imgW="241200" imgH="330120" progId="Equation.3">
                  <p:embed/>
                </p:oleObj>
              </mc:Choice>
              <mc:Fallback>
                <p:oleObj name="Equation" r:id="rId13" imgW="241200" imgH="33012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8277" y="4365104"/>
                        <a:ext cx="241300" cy="334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6945" name="Picture 1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92275" y="4941888"/>
            <a:ext cx="4486275" cy="13525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Text Box 2"/>
          <p:cNvSpPr txBox="1">
            <a:spLocks noChangeArrowheads="1"/>
          </p:cNvSpPr>
          <p:nvPr/>
        </p:nvSpPr>
        <p:spPr bwMode="auto">
          <a:xfrm>
            <a:off x="1447800" y="1196975"/>
            <a:ext cx="7239000" cy="48212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3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fa-IR" sz="2000" b="0">
                <a:cs typeface="Nazanin" pitchFamily="2" charset="-78"/>
              </a:rPr>
              <a:t>  </a:t>
            </a:r>
            <a:endParaRPr lang="en-US" sz="2000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fa-IR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تابع</a:t>
            </a:r>
            <a:r>
              <a:rPr lang="fa-IR" sz="2600" b="0">
                <a:cs typeface="Nazanin" pitchFamily="2" charset="-78"/>
              </a:rPr>
              <a:t>                            </a:t>
            </a:r>
            <a:r>
              <a:rPr lang="en-US" sz="2600" b="0">
                <a:cs typeface="Nazanin" pitchFamily="2" charset="-78"/>
              </a:rPr>
              <a:t>         </a:t>
            </a:r>
            <a:r>
              <a:rPr lang="ar-SA" sz="2600" b="0">
                <a:cs typeface="Nazanin" pitchFamily="2" charset="-78"/>
              </a:rPr>
              <a:t>را در</a:t>
            </a:r>
            <a:r>
              <a:rPr lang="fa-IR" sz="2600" b="0">
                <a:cs typeface="Nazanin" pitchFamily="2" charset="-78"/>
              </a:rPr>
              <a:t>فاصلة                 در</a:t>
            </a:r>
            <a:r>
              <a:rPr lang="ar-SA" sz="2600" b="0">
                <a:cs typeface="Nazanin" pitchFamily="2" charset="-78"/>
              </a:rPr>
              <a:t> نظر </a:t>
            </a:r>
            <a:r>
              <a:rPr lang="en-US" sz="2600" b="0">
                <a:cs typeface="Nazanin" pitchFamily="2" charset="-78"/>
              </a:rPr>
              <a:t>  </a:t>
            </a:r>
            <a:r>
              <a:rPr lang="ar-SA" sz="2600" b="0">
                <a:cs typeface="Nazanin" pitchFamily="2" charset="-78"/>
              </a:rPr>
              <a:t>مي گيريم</a:t>
            </a:r>
            <a:r>
              <a:rPr lang="en-US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مشتق اين تابع برابر است با </a:t>
            </a:r>
            <a:endParaRPr lang="en-US" sz="2600" b="0">
              <a:cs typeface="Nazanin" pitchFamily="2" charset="-78"/>
            </a:endParaRPr>
          </a:p>
          <a:p>
            <a:pPr rtl="1">
              <a:lnSpc>
                <a:spcPct val="180000"/>
              </a:lnSpc>
            </a:pPr>
            <a:endParaRPr lang="ar-SA" sz="2600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ar-SA" sz="2600" b="0">
                <a:cs typeface="Nazanin" pitchFamily="2" charset="-78"/>
              </a:rPr>
              <a:t>نقاط بحراني تابع ريشه هاي م</a:t>
            </a:r>
            <a:r>
              <a:rPr lang="fa-IR" sz="2600" b="0">
                <a:cs typeface="Nazanin" pitchFamily="2" charset="-78"/>
              </a:rPr>
              <a:t>شتق يعنی </a:t>
            </a:r>
            <a:r>
              <a:rPr lang="ar-SA" sz="2600" b="0">
                <a:cs typeface="Nazanin" pitchFamily="2" charset="-78"/>
              </a:rPr>
              <a:t>عبارتند از</a:t>
            </a:r>
            <a:r>
              <a:rPr lang="fa-IR" sz="2600" b="0">
                <a:cs typeface="Nazanin" pitchFamily="2" charset="-78"/>
              </a:rPr>
              <a:t>             و           </a:t>
            </a:r>
            <a:r>
              <a:rPr lang="ar-SA" sz="2600" b="0">
                <a:cs typeface="Nazanin" pitchFamily="2" charset="-78"/>
              </a:rPr>
              <a:t> </a:t>
            </a:r>
            <a:r>
              <a:rPr lang="fa-IR" sz="2600" b="0">
                <a:cs typeface="Nazanin" pitchFamily="2" charset="-78"/>
              </a:rPr>
              <a:t> </a:t>
            </a:r>
            <a:r>
              <a:rPr lang="ar-SA" sz="2600" b="0">
                <a:cs typeface="Nazanin" pitchFamily="2" charset="-78"/>
              </a:rPr>
              <a:t>آزمون</a:t>
            </a:r>
            <a:r>
              <a:rPr lang="fa-IR" sz="2600" b="0">
                <a:cs typeface="Nazanin" pitchFamily="2" charset="-78"/>
              </a:rPr>
              <a:t> مشتق</a:t>
            </a:r>
            <a:r>
              <a:rPr lang="ar-SA" sz="2600" b="0">
                <a:cs typeface="Nazanin" pitchFamily="2" charset="-78"/>
              </a:rPr>
              <a:t> اول را به كار مي بريم و نيتجه را در جدول زير خلاصه مي كنيم </a:t>
            </a:r>
            <a:r>
              <a:rPr lang="fa-IR" sz="2600" b="0">
                <a:cs typeface="Nazanin" pitchFamily="2" charset="-78"/>
              </a:rPr>
              <a:t>:</a:t>
            </a:r>
          </a:p>
          <a:p>
            <a:pPr rtl="1">
              <a:lnSpc>
                <a:spcPct val="150000"/>
              </a:lnSpc>
            </a:pPr>
            <a:endParaRPr lang="ar-SA" sz="900" b="0">
              <a:cs typeface="Nazanin" pitchFamily="2" charset="-78"/>
            </a:endParaRPr>
          </a:p>
        </p:txBody>
      </p:sp>
      <p:sp>
        <p:nvSpPr>
          <p:cNvPr id="564227" name="Rectangle 3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564228" name="Rectangle 4"/>
          <p:cNvSpPr>
            <a:spLocks noChangeArrowheads="1"/>
          </p:cNvSpPr>
          <p:nvPr/>
        </p:nvSpPr>
        <p:spPr bwMode="auto">
          <a:xfrm>
            <a:off x="1485900" y="366713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7 .  1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ماكسيمم و مينيمم يك تابع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64229" name="Object 5"/>
          <p:cNvGraphicFramePr>
            <a:graphicFrameLocks noChangeAspect="1"/>
          </p:cNvGraphicFramePr>
          <p:nvPr/>
        </p:nvGraphicFramePr>
        <p:xfrm>
          <a:off x="4953000" y="2078038"/>
          <a:ext cx="310515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61" name="Equation" r:id="rId3" imgW="3403440" imgH="545760" progId="Equation.3">
                  <p:embed/>
                </p:oleObj>
              </mc:Choice>
              <mc:Fallback>
                <p:oleObj name="Equation" r:id="rId3" imgW="3403440" imgH="5457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078038"/>
                        <a:ext cx="3105150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230" name="Object 6"/>
          <p:cNvGraphicFramePr>
            <a:graphicFrameLocks noChangeAspect="1"/>
          </p:cNvGraphicFramePr>
          <p:nvPr/>
        </p:nvGraphicFramePr>
        <p:xfrm>
          <a:off x="2598738" y="2174875"/>
          <a:ext cx="10080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62" name="Equation" r:id="rId5" imgW="1104840" imgH="419040" progId="Equation.3">
                  <p:embed/>
                </p:oleObj>
              </mc:Choice>
              <mc:Fallback>
                <p:oleObj name="Equation" r:id="rId5" imgW="110484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8738" y="2174875"/>
                        <a:ext cx="1008062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231" name="Object 7"/>
          <p:cNvGraphicFramePr>
            <a:graphicFrameLocks noChangeAspect="1"/>
          </p:cNvGraphicFramePr>
          <p:nvPr/>
        </p:nvGraphicFramePr>
        <p:xfrm>
          <a:off x="3771900" y="3384550"/>
          <a:ext cx="281463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63" name="Equation" r:id="rId7" imgW="3085920" imgH="520560" progId="Equation.3">
                  <p:embed/>
                </p:oleObj>
              </mc:Choice>
              <mc:Fallback>
                <p:oleObj name="Equation" r:id="rId7" imgW="3085920" imgH="5205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3384550"/>
                        <a:ext cx="2814638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233" name="Object 9"/>
          <p:cNvGraphicFramePr>
            <a:graphicFrameLocks noChangeAspect="1"/>
          </p:cNvGraphicFramePr>
          <p:nvPr/>
        </p:nvGraphicFramePr>
        <p:xfrm>
          <a:off x="2555875" y="4089400"/>
          <a:ext cx="9271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64" name="Equation" r:id="rId9" imgW="1015920" imgH="495000" progId="Equation.3">
                  <p:embed/>
                </p:oleObj>
              </mc:Choice>
              <mc:Fallback>
                <p:oleObj name="Equation" r:id="rId9" imgW="1015920" imgH="4950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4089400"/>
                        <a:ext cx="92710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235" name="Object 11"/>
          <p:cNvGraphicFramePr>
            <a:graphicFrameLocks noChangeAspect="1"/>
          </p:cNvGraphicFramePr>
          <p:nvPr/>
        </p:nvGraphicFramePr>
        <p:xfrm>
          <a:off x="1504950" y="4075113"/>
          <a:ext cx="77628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65" name="Equation" r:id="rId11" imgW="850680" imgH="495000" progId="Equation.3">
                  <p:embed/>
                </p:oleObj>
              </mc:Choice>
              <mc:Fallback>
                <p:oleObj name="Equation" r:id="rId11" imgW="850680" imgH="4950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4075113"/>
                        <a:ext cx="776288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ChangeArrowheads="1"/>
          </p:cNvSpPr>
          <p:nvPr/>
        </p:nvSpPr>
        <p:spPr bwMode="auto">
          <a:xfrm>
            <a:off x="1905000" y="2286000"/>
            <a:ext cx="72390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89475" name="Rectangle 3"/>
          <p:cNvSpPr>
            <a:spLocks noChangeArrowheads="1"/>
          </p:cNvSpPr>
          <p:nvPr/>
        </p:nvSpPr>
        <p:spPr bwMode="auto">
          <a:xfrm>
            <a:off x="1295400" y="1066800"/>
            <a:ext cx="7543800" cy="502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فصل</a:t>
            </a:r>
            <a:r>
              <a:rPr lang="ar-SA" sz="13000" b="0">
                <a:solidFill>
                  <a:schemeClr val="bg1"/>
                </a:solidFill>
                <a:latin typeface="Arial" charset="0"/>
                <a:cs typeface="mamran" pitchFamily="10" charset="-78"/>
              </a:rPr>
              <a:t>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هفتم</a:t>
            </a:r>
          </a:p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بخش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دوم</a:t>
            </a:r>
          </a:p>
        </p:txBody>
      </p:sp>
    </p:spTree>
  </p:cSld>
  <p:clrMapOvr>
    <a:masterClrMapping/>
  </p:clrMapOvr>
  <p:transition spd="med">
    <p:wheel spokes="8"/>
  </p:transition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چند کاربرد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ماكسيمم و مينيمم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490500" name="Text Box 4"/>
          <p:cNvSpPr txBox="1">
            <a:spLocks noChangeArrowheads="1"/>
          </p:cNvSpPr>
          <p:nvPr/>
        </p:nvSpPr>
        <p:spPr bwMode="auto">
          <a:xfrm>
            <a:off x="1476375" y="1196975"/>
            <a:ext cx="7239000" cy="55737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3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fa-IR" sz="1000" b="0">
                <a:cs typeface="Nazanin" pitchFamily="2" charset="-78"/>
              </a:rPr>
              <a:t>  </a:t>
            </a:r>
            <a:endParaRPr lang="en-US" sz="1000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ar-SA" sz="2600" b="0">
                <a:cs typeface="Nazanin" pitchFamily="2" charset="-78"/>
              </a:rPr>
              <a:t> فرض كنيد كه بخواهيم جعبه اي را بابست بفرستيم و مقطع اين جعبه به شكل مربع باشد . مقررات بستي ، مقرر مي دارد كه مجموع طول و محيط جعبه نمي تواند از 160 سانيتيمتر تجاوز كند . ابعاد اين جعبه را چگونه انتخاب كنيم تا حجم آن ماكسيمم شود ؟</a:t>
            </a:r>
          </a:p>
          <a:p>
            <a:pPr rtl="1">
              <a:lnSpc>
                <a:spcPct val="150000"/>
              </a:lnSpc>
            </a:pPr>
            <a:r>
              <a:rPr lang="ar-SA" sz="2600" b="0">
                <a:cs typeface="Nazanin" pitchFamily="2" charset="-78"/>
              </a:rPr>
              <a:t>طول جعبه را</a:t>
            </a:r>
            <a:r>
              <a:rPr lang="fa-IR" sz="2600" b="0">
                <a:cs typeface="Nazanin" pitchFamily="2" charset="-78"/>
              </a:rPr>
              <a:t>   </a:t>
            </a:r>
            <a:r>
              <a:rPr lang="ar-SA" sz="2600" b="0">
                <a:cs typeface="Nazanin" pitchFamily="2" charset="-78"/>
              </a:rPr>
              <a:t> و ارتفاع آن را</a:t>
            </a:r>
            <a:r>
              <a:rPr lang="fa-IR" sz="2600" b="0">
                <a:cs typeface="Nazanin" pitchFamily="2" charset="-78"/>
              </a:rPr>
              <a:t>   </a:t>
            </a:r>
            <a:r>
              <a:rPr lang="ar-SA" sz="2600" b="0">
                <a:cs typeface="Nazanin" pitchFamily="2" charset="-78"/>
              </a:rPr>
              <a:t> مي ناميم داريم :</a:t>
            </a:r>
            <a:endParaRPr lang="fa-IR" sz="2600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endParaRPr lang="ar-SA" sz="2600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ar-SA" sz="2600" b="0">
                <a:cs typeface="Nazanin" pitchFamily="2" charset="-78"/>
              </a:rPr>
              <a:t>مي خواهيم</a:t>
            </a:r>
            <a:r>
              <a:rPr lang="fa-IR" sz="2600" b="0">
                <a:cs typeface="Nazanin" pitchFamily="2" charset="-78"/>
              </a:rPr>
              <a:t>              </a:t>
            </a:r>
            <a:r>
              <a:rPr lang="ar-SA" sz="2600" b="0">
                <a:cs typeface="Nazanin" pitchFamily="2" charset="-78"/>
              </a:rPr>
              <a:t> ماكسيمم باشد دراين صورت </a:t>
            </a:r>
            <a:r>
              <a:rPr lang="fa-IR" sz="2600" b="0">
                <a:cs typeface="Nazanin" pitchFamily="2" charset="-78"/>
              </a:rPr>
              <a:t>                 </a:t>
            </a:r>
            <a:r>
              <a:rPr lang="ar-SA" sz="2600" b="0">
                <a:cs typeface="Nazanin" pitchFamily="2" charset="-78"/>
              </a:rPr>
              <a:t>و </a:t>
            </a:r>
            <a:endParaRPr lang="fa-IR" sz="2600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endParaRPr lang="fa-IR" sz="3000" b="0">
              <a:cs typeface="Nazanin" pitchFamily="2" charset="-78"/>
            </a:endParaRPr>
          </a:p>
        </p:txBody>
      </p:sp>
      <p:sp>
        <p:nvSpPr>
          <p:cNvPr id="490501" name="Rectangle 5"/>
          <p:cNvSpPr>
            <a:spLocks noChangeArrowheads="1"/>
          </p:cNvSpPr>
          <p:nvPr/>
        </p:nvSpPr>
        <p:spPr bwMode="auto">
          <a:xfrm>
            <a:off x="1647825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490502" name="Object 6"/>
          <p:cNvGraphicFramePr>
            <a:graphicFrameLocks noChangeAspect="1"/>
          </p:cNvGraphicFramePr>
          <p:nvPr/>
        </p:nvGraphicFramePr>
        <p:xfrm>
          <a:off x="7034213" y="4479925"/>
          <a:ext cx="207962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38" name="Equation" r:id="rId3" imgW="228600" imgH="241200" progId="Equation.3">
                  <p:embed/>
                </p:oleObj>
              </mc:Choice>
              <mc:Fallback>
                <p:oleObj name="Equation" r:id="rId3" imgW="22860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4479925"/>
                        <a:ext cx="207962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0503" name="Object 7"/>
          <p:cNvGraphicFramePr>
            <a:graphicFrameLocks noChangeAspect="1"/>
          </p:cNvGraphicFramePr>
          <p:nvPr/>
        </p:nvGraphicFramePr>
        <p:xfrm>
          <a:off x="5364163" y="4437063"/>
          <a:ext cx="2317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39" name="Equation" r:id="rId5" imgW="253800" imgH="317160" progId="Equation.3">
                  <p:embed/>
                </p:oleObj>
              </mc:Choice>
              <mc:Fallback>
                <p:oleObj name="Equation" r:id="rId5" imgW="253800" imgH="3171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4437063"/>
                        <a:ext cx="231775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0504" name="Object 8"/>
          <p:cNvGraphicFramePr>
            <a:graphicFrameLocks noChangeAspect="1"/>
          </p:cNvGraphicFramePr>
          <p:nvPr/>
        </p:nvGraphicFramePr>
        <p:xfrm>
          <a:off x="4500563" y="5013325"/>
          <a:ext cx="17208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40" name="Equation" r:id="rId7" imgW="1892160" imgH="406080" progId="Equation.3">
                  <p:embed/>
                </p:oleObj>
              </mc:Choice>
              <mc:Fallback>
                <p:oleObj name="Equation" r:id="rId7" imgW="1892160" imgH="4060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5013325"/>
                        <a:ext cx="172085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0505" name="Object 9"/>
          <p:cNvGraphicFramePr>
            <a:graphicFrameLocks noChangeAspect="1"/>
          </p:cNvGraphicFramePr>
          <p:nvPr/>
        </p:nvGraphicFramePr>
        <p:xfrm>
          <a:off x="6403975" y="5584825"/>
          <a:ext cx="10160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41" name="Equation" r:id="rId9" imgW="1117440" imgH="419040" progId="Equation.3">
                  <p:embed/>
                </p:oleObj>
              </mc:Choice>
              <mc:Fallback>
                <p:oleObj name="Equation" r:id="rId9" imgW="1117440" imgH="419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3975" y="5584825"/>
                        <a:ext cx="1016000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0506" name="Object 10"/>
          <p:cNvGraphicFramePr>
            <a:graphicFrameLocks noChangeAspect="1"/>
          </p:cNvGraphicFramePr>
          <p:nvPr/>
        </p:nvGraphicFramePr>
        <p:xfrm>
          <a:off x="2195513" y="5516563"/>
          <a:ext cx="117792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42" name="Equation" r:id="rId11" imgW="1295280" imgH="495000" progId="Equation.3">
                  <p:embed/>
                </p:oleObj>
              </mc:Choice>
              <mc:Fallback>
                <p:oleObj name="Equation" r:id="rId11" imgW="1295280" imgH="4950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5516563"/>
                        <a:ext cx="1177925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0507" name="Object 11"/>
          <p:cNvGraphicFramePr>
            <a:graphicFrameLocks noChangeAspect="1"/>
          </p:cNvGraphicFramePr>
          <p:nvPr/>
        </p:nvGraphicFramePr>
        <p:xfrm>
          <a:off x="3332163" y="6102350"/>
          <a:ext cx="34147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43" name="Equation" r:id="rId13" imgW="3759120" imgH="545760" progId="Equation.3">
                  <p:embed/>
                </p:oleObj>
              </mc:Choice>
              <mc:Fallback>
                <p:oleObj name="Equation" r:id="rId13" imgW="3759120" imgH="54576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2163" y="6102350"/>
                        <a:ext cx="3414712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چند کاربرد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ماكسيمم و مينيمم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602115" name="Text Box 3"/>
          <p:cNvSpPr txBox="1">
            <a:spLocks noChangeArrowheads="1"/>
          </p:cNvSpPr>
          <p:nvPr/>
        </p:nvSpPr>
        <p:spPr bwMode="auto">
          <a:xfrm>
            <a:off x="1476375" y="1196975"/>
            <a:ext cx="7239000" cy="52101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3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fa-IR" sz="1000" b="0">
                <a:cs typeface="Nazanin" pitchFamily="2" charset="-78"/>
              </a:rPr>
              <a:t>  </a:t>
            </a:r>
            <a:endParaRPr lang="en-US" sz="1000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ar-SA" sz="2800" b="0">
                <a:ea typeface="Times New Roman" pitchFamily="18" charset="0"/>
                <a:cs typeface="Nazanin" pitchFamily="2" charset="-78"/>
              </a:rPr>
              <a:t>اگر مجموع د و متغير نامنفي ثابت باشد حاصل ضرب آنها وقتي ماكسيمم است كه اين متغيرها برابر باشند .</a:t>
            </a:r>
          </a:p>
          <a:p>
            <a:pPr rtl="1">
              <a:lnSpc>
                <a:spcPct val="150000"/>
              </a:lnSpc>
            </a:pPr>
            <a:r>
              <a:rPr lang="ar-SA" sz="2800" b="0">
                <a:ea typeface="Times New Roman" pitchFamily="18" charset="0"/>
                <a:cs typeface="Nazanin" pitchFamily="2" charset="-78"/>
              </a:rPr>
              <a:t>فرض كنيم </a:t>
            </a:r>
            <a:r>
              <a:rPr lang="en-US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y </a:t>
            </a:r>
            <a:r>
              <a:rPr lang="en-US" sz="2800" b="0">
                <a:latin typeface="Times New Roman" pitchFamily="18" charset="0"/>
              </a:rPr>
              <a:t>≥ 0</a:t>
            </a:r>
            <a:r>
              <a:rPr lang="ar-SA" sz="2800" b="0">
                <a:cs typeface="Nazanin" pitchFamily="2" charset="-78"/>
              </a:rPr>
              <a:t>و </a:t>
            </a:r>
            <a:r>
              <a:rPr lang="en-US" sz="2800" b="0" i="1">
                <a:latin typeface="Times New Roman" pitchFamily="18" charset="0"/>
              </a:rPr>
              <a:t>x </a:t>
            </a:r>
            <a:r>
              <a:rPr lang="en-US" sz="2800" b="0">
                <a:latin typeface="Times New Roman" pitchFamily="18" charset="0"/>
              </a:rPr>
              <a:t>≥ 0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 و </a:t>
            </a:r>
            <a:r>
              <a:rPr lang="en-US" sz="2800" b="0" i="1">
                <a:latin typeface="Times New Roman" pitchFamily="18" charset="0"/>
              </a:rPr>
              <a:t>x + y = k</a:t>
            </a:r>
            <a:r>
              <a:rPr lang="fa-IR" sz="2800" b="0" i="1">
                <a:latin typeface="Times New Roman" pitchFamily="18" charset="0"/>
              </a:rPr>
              <a:t> </a:t>
            </a:r>
            <a:r>
              <a:rPr lang="fa-IR" sz="2800" b="0">
                <a:cs typeface="Nazanin" pitchFamily="2" charset="-78"/>
              </a:rPr>
              <a:t>و </a:t>
            </a:r>
            <a:r>
              <a:rPr lang="en-US" sz="2800" b="0" i="1">
                <a:latin typeface="Times New Roman" pitchFamily="18" charset="0"/>
              </a:rPr>
              <a:t>k</a:t>
            </a:r>
            <a:r>
              <a:rPr lang="fa-IR" sz="2800" b="0" i="1">
                <a:latin typeface="Times New Roman" pitchFamily="18" charset="0"/>
              </a:rPr>
              <a:t> </a:t>
            </a:r>
            <a:r>
              <a:rPr lang="fa-IR" sz="2800" b="0" i="1">
                <a:latin typeface="Times New Roman" pitchFamily="18" charset="0"/>
                <a:cs typeface="Nazanin" pitchFamily="2" charset="-78"/>
              </a:rPr>
              <a:t>مقد</a:t>
            </a:r>
            <a:r>
              <a:rPr lang="ar-SA" sz="2800" b="0">
                <a:cs typeface="Nazanin" pitchFamily="2" charset="-78"/>
              </a:rPr>
              <a:t>ار ثابتي باشند داريم :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f </a:t>
            </a:r>
            <a:r>
              <a:rPr lang="en-US" sz="2800" b="0">
                <a:latin typeface="Times New Roman" pitchFamily="18" charset="0"/>
              </a:rPr>
              <a:t>(</a:t>
            </a:r>
            <a:r>
              <a:rPr lang="en-US" sz="2800" b="0" i="1">
                <a:latin typeface="Times New Roman" pitchFamily="18" charset="0"/>
              </a:rPr>
              <a:t> x </a:t>
            </a:r>
            <a:r>
              <a:rPr lang="en-US" sz="2800" b="0">
                <a:latin typeface="Times New Roman" pitchFamily="18" charset="0"/>
              </a:rPr>
              <a:t>)</a:t>
            </a:r>
            <a:r>
              <a:rPr lang="en-US" sz="2800" b="0" i="1">
                <a:latin typeface="Times New Roman" pitchFamily="18" charset="0"/>
              </a:rPr>
              <a:t> = x</a:t>
            </a:r>
            <a:r>
              <a:rPr lang="en-US" sz="1400" b="0" i="1">
                <a:latin typeface="Times New Roman" pitchFamily="18" charset="0"/>
              </a:rPr>
              <a:t> </a:t>
            </a:r>
            <a:r>
              <a:rPr lang="en-US" sz="2800" b="0" i="1">
                <a:latin typeface="Times New Roman" pitchFamily="18" charset="0"/>
              </a:rPr>
              <a:t>y = x </a:t>
            </a:r>
            <a:r>
              <a:rPr lang="en-US" sz="2800" b="0">
                <a:latin typeface="Times New Roman" pitchFamily="18" charset="0"/>
              </a:rPr>
              <a:t>(</a:t>
            </a:r>
            <a:r>
              <a:rPr lang="en-US" sz="2800" b="0" i="1">
                <a:latin typeface="Times New Roman" pitchFamily="18" charset="0"/>
              </a:rPr>
              <a:t> k – x </a:t>
            </a:r>
            <a:r>
              <a:rPr lang="en-US" sz="2800" b="0">
                <a:latin typeface="Times New Roman" pitchFamily="18" charset="0"/>
              </a:rPr>
              <a:t>)</a:t>
            </a:r>
            <a:r>
              <a:rPr lang="en-US" sz="2800" b="0" i="1">
                <a:latin typeface="Times New Roman" pitchFamily="18" charset="0"/>
              </a:rPr>
              <a:t> = k x – x</a:t>
            </a:r>
            <a:r>
              <a:rPr lang="en-US" sz="1200" b="0" i="1">
                <a:latin typeface="Times New Roman" pitchFamily="18" charset="0"/>
              </a:rPr>
              <a:t> </a:t>
            </a:r>
            <a:r>
              <a:rPr lang="en-US" sz="2800" b="0" baseline="30000">
                <a:latin typeface="Times New Roman" pitchFamily="18" charset="0"/>
              </a:rPr>
              <a:t>2</a:t>
            </a:r>
            <a:r>
              <a:rPr lang="en-US" sz="2800" b="0" i="1" baseline="30000">
                <a:latin typeface="Times New Roman" pitchFamily="18" charset="0"/>
              </a:rPr>
              <a:t> </a:t>
            </a:r>
            <a:endParaRPr lang="ar-SA" sz="2800" b="0" i="1" baseline="30000">
              <a:latin typeface="Times New Roman" pitchFamily="18" charset="0"/>
            </a:endParaRPr>
          </a:p>
          <a:p>
            <a:pPr rtl="1">
              <a:lnSpc>
                <a:spcPct val="150000"/>
              </a:lnSpc>
            </a:pPr>
            <a:r>
              <a:rPr lang="ar-SA" sz="2800" b="0">
                <a:cs typeface="Nazanin" pitchFamily="2" charset="-78"/>
              </a:rPr>
              <a:t>مشتق اين تابع برابر است با</a:t>
            </a:r>
            <a:r>
              <a:rPr lang="fa-IR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f '</a:t>
            </a:r>
            <a:r>
              <a:rPr lang="en-US" sz="2800" b="0">
                <a:latin typeface="Times New Roman" pitchFamily="18" charset="0"/>
              </a:rPr>
              <a:t>(</a:t>
            </a:r>
            <a:r>
              <a:rPr lang="en-US" sz="2800" b="0" i="1">
                <a:latin typeface="Times New Roman" pitchFamily="18" charset="0"/>
              </a:rPr>
              <a:t> x </a:t>
            </a:r>
            <a:r>
              <a:rPr lang="en-US" sz="2800" b="0">
                <a:latin typeface="Times New Roman" pitchFamily="18" charset="0"/>
              </a:rPr>
              <a:t>)</a:t>
            </a:r>
            <a:r>
              <a:rPr lang="en-US" sz="2800" b="0" i="1">
                <a:latin typeface="Times New Roman" pitchFamily="18" charset="0"/>
              </a:rPr>
              <a:t> =  k –2 x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 و ريشة مشتق </a:t>
            </a:r>
            <a:r>
              <a:rPr lang="ar-SA" sz="2800" b="0">
                <a:cs typeface="Nazanin" pitchFamily="2" charset="-78"/>
              </a:rPr>
              <a:t>عبارت است از </a:t>
            </a:r>
            <a:r>
              <a:rPr lang="en-US" sz="2800" b="0" i="1">
                <a:latin typeface="Times New Roman" pitchFamily="18" charset="0"/>
              </a:rPr>
              <a:t>x  = k / </a:t>
            </a:r>
            <a:r>
              <a:rPr lang="en-US" sz="2800" b="0">
                <a:latin typeface="Times New Roman" pitchFamily="18" charset="0"/>
              </a:rPr>
              <a:t>2</a:t>
            </a:r>
            <a:r>
              <a:rPr lang="en-US" sz="2800" b="0" i="1">
                <a:latin typeface="Times New Roman" pitchFamily="18" charset="0"/>
              </a:rPr>
              <a:t> 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 چون </a:t>
            </a:r>
            <a:r>
              <a:rPr lang="en-US" sz="2800" b="0" i="1">
                <a:latin typeface="Times New Roman" pitchFamily="18" charset="0"/>
              </a:rPr>
              <a:t>f </a:t>
            </a:r>
            <a:r>
              <a:rPr lang="en-US" sz="2800" b="0" i="1">
                <a:latin typeface="Times New Roman" pitchFamily="18" charset="0"/>
                <a:sym typeface="Symbol" pitchFamily="18" charset="2"/>
              </a:rPr>
              <a:t></a:t>
            </a:r>
            <a:r>
              <a:rPr lang="en-US" sz="2800" b="0" i="1">
                <a:latin typeface="Times New Roman" pitchFamily="18" charset="0"/>
              </a:rPr>
              <a:t> </a:t>
            </a:r>
            <a:r>
              <a:rPr lang="en-US" sz="2800" b="0">
                <a:latin typeface="Times New Roman" pitchFamily="18" charset="0"/>
              </a:rPr>
              <a:t>(</a:t>
            </a:r>
            <a:r>
              <a:rPr lang="en-US" sz="2800" b="0" i="1">
                <a:latin typeface="Times New Roman" pitchFamily="18" charset="0"/>
              </a:rPr>
              <a:t> x </a:t>
            </a:r>
            <a:r>
              <a:rPr lang="en-US" sz="2800" b="0">
                <a:latin typeface="Times New Roman" pitchFamily="18" charset="0"/>
              </a:rPr>
              <a:t>)</a:t>
            </a:r>
            <a:r>
              <a:rPr lang="en-US" sz="2800" b="0" i="1">
                <a:latin typeface="Times New Roman" pitchFamily="18" charset="0"/>
              </a:rPr>
              <a:t> =  –2</a:t>
            </a:r>
            <a:r>
              <a:rPr lang="fa-IR" sz="2800" b="0" i="1">
                <a:latin typeface="Times New Roman" pitchFamily="18" charset="0"/>
              </a:rPr>
              <a:t>  </a:t>
            </a:r>
            <a:r>
              <a:rPr lang="ar-SA" sz="2800" b="0">
                <a:cs typeface="Nazanin" pitchFamily="2" charset="-78"/>
              </a:rPr>
              <a:t>پس  ماكسيمم تابع</a:t>
            </a:r>
            <a:r>
              <a:rPr lang="fa-IR" sz="2800" b="0">
                <a:cs typeface="Nazanin" pitchFamily="2" charset="-78"/>
              </a:rPr>
              <a:t> در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x = k / </a:t>
            </a:r>
            <a:r>
              <a:rPr lang="en-US" sz="2800" b="0">
                <a:latin typeface="Times New Roman" pitchFamily="18" charset="0"/>
              </a:rPr>
              <a:t>2</a:t>
            </a:r>
            <a:r>
              <a:rPr lang="en-US" sz="2800" b="0" i="1">
                <a:latin typeface="Times New Roman" pitchFamily="18" charset="0"/>
              </a:rPr>
              <a:t>  </a:t>
            </a:r>
            <a:r>
              <a:rPr lang="fa-IR" sz="2800" b="0">
                <a:cs typeface="Nazanin" pitchFamily="2" charset="-78"/>
              </a:rPr>
              <a:t>برابر</a:t>
            </a:r>
            <a:r>
              <a:rPr lang="fa-IR" sz="2800" b="0" i="1">
                <a:latin typeface="Times New Roman" pitchFamily="18" charset="0"/>
              </a:rPr>
              <a:t> </a:t>
            </a:r>
            <a:r>
              <a:rPr lang="en-US" sz="2800" b="0" i="1">
                <a:latin typeface="Times New Roman" pitchFamily="18" charset="0"/>
              </a:rPr>
              <a:t>y = k / </a:t>
            </a:r>
            <a:r>
              <a:rPr lang="en-US" sz="2800" b="0">
                <a:latin typeface="Times New Roman" pitchFamily="18" charset="0"/>
              </a:rPr>
              <a:t>2</a:t>
            </a:r>
            <a:r>
              <a:rPr lang="en-US" sz="2800" b="0" i="1">
                <a:latin typeface="Times New Roman" pitchFamily="18" charset="0"/>
              </a:rPr>
              <a:t> </a:t>
            </a:r>
            <a:r>
              <a:rPr lang="fa-IR" sz="2800" b="0" i="1">
                <a:latin typeface="Times New Roman" pitchFamily="18" charset="0"/>
              </a:rPr>
              <a:t>  </a:t>
            </a:r>
            <a:r>
              <a:rPr lang="ar-SA" sz="2800" b="0">
                <a:cs typeface="Nazanin" pitchFamily="2" charset="-78"/>
              </a:rPr>
              <a:t>است </a:t>
            </a:r>
            <a:r>
              <a:rPr lang="fa-IR" sz="2800" b="0">
                <a:cs typeface="Nazanin" pitchFamily="2" charset="-78"/>
              </a:rPr>
              <a:t> .</a:t>
            </a:r>
            <a:endParaRPr lang="en-US" sz="2800" b="0">
              <a:cs typeface="Nazanin" pitchFamily="2" charset="-78"/>
            </a:endParaRPr>
          </a:p>
        </p:txBody>
      </p:sp>
      <p:sp>
        <p:nvSpPr>
          <p:cNvPr id="602116" name="Rectangle 4"/>
          <p:cNvSpPr>
            <a:spLocks noChangeArrowheads="1"/>
          </p:cNvSpPr>
          <p:nvPr/>
        </p:nvSpPr>
        <p:spPr bwMode="auto">
          <a:xfrm>
            <a:off x="1647825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چند کاربرد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ماكسيمم و مينيمم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603139" name="Text Box 3"/>
          <p:cNvSpPr txBox="1">
            <a:spLocks noChangeArrowheads="1"/>
          </p:cNvSpPr>
          <p:nvPr/>
        </p:nvSpPr>
        <p:spPr bwMode="auto">
          <a:xfrm>
            <a:off x="1476375" y="1196975"/>
            <a:ext cx="7239000" cy="52101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3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fa-IR" sz="1000" b="0">
                <a:cs typeface="Nazanin" pitchFamily="2" charset="-78"/>
              </a:rPr>
              <a:t>  </a:t>
            </a:r>
            <a:endParaRPr lang="en-US" sz="1000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fa-IR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روي بيضي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   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نقطه اي در ناحيه اول مشخص كنيد كه حاصل ضرب طول و عرض آن بيشترين مقدار باشد .</a:t>
            </a:r>
            <a:endParaRPr lang="fa-IR" sz="28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fa-IR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فرض كنيم </a:t>
            </a:r>
            <a:r>
              <a:rPr lang="en-US" sz="2800" b="0" i="1">
                <a:latin typeface="Times New Roman" pitchFamily="18" charset="0"/>
              </a:rPr>
              <a:t>M </a:t>
            </a:r>
            <a:r>
              <a:rPr lang="en-US" sz="2800" b="0">
                <a:latin typeface="Times New Roman" pitchFamily="18" charset="0"/>
              </a:rPr>
              <a:t>(</a:t>
            </a:r>
            <a:r>
              <a:rPr lang="en-US" sz="2800" b="0" i="1">
                <a:latin typeface="Times New Roman" pitchFamily="18" charset="0"/>
              </a:rPr>
              <a:t> x , y </a:t>
            </a:r>
            <a:r>
              <a:rPr lang="en-US" sz="2800" b="0">
                <a:latin typeface="Times New Roman" pitchFamily="18" charset="0"/>
              </a:rPr>
              <a:t>)</a:t>
            </a:r>
            <a:r>
              <a:rPr lang="en-US" sz="2800" b="0" i="1">
                <a:latin typeface="Times New Roman" pitchFamily="18" charset="0"/>
              </a:rPr>
              <a:t> </a:t>
            </a:r>
            <a:r>
              <a:rPr lang="fa-IR" sz="2800" b="0" i="1">
                <a:latin typeface="Times New Roman" pitchFamily="18" charset="0"/>
              </a:rPr>
              <a:t> </a:t>
            </a:r>
            <a:r>
              <a:rPr lang="ar-SA" sz="2800" b="0">
                <a:cs typeface="Nazanin" pitchFamily="2" charset="-78"/>
              </a:rPr>
              <a:t>نقط</a:t>
            </a:r>
            <a:r>
              <a:rPr lang="fa-IR" sz="2800" b="0">
                <a:cs typeface="Nazanin" pitchFamily="2" charset="-78"/>
              </a:rPr>
              <a:t>ة</a:t>
            </a:r>
            <a:r>
              <a:rPr lang="ar-SA" sz="2800" b="0">
                <a:cs typeface="Nazanin" pitchFamily="2" charset="-78"/>
              </a:rPr>
              <a:t> مطلوب بوده و </a:t>
            </a:r>
            <a:r>
              <a:rPr lang="en-US" sz="2800" b="0" i="1">
                <a:latin typeface="Times New Roman" pitchFamily="18" charset="0"/>
              </a:rPr>
              <a:t>x . y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ماكسيمم باشد ، </a:t>
            </a:r>
            <a:r>
              <a:rPr lang="fa-IR" sz="2800" b="0">
                <a:cs typeface="Nazanin" pitchFamily="2" charset="-78"/>
              </a:rPr>
              <a:t>در نتيجه عبارتهای         و          </a:t>
            </a:r>
            <a:r>
              <a:rPr lang="ar-SA" sz="2800" b="0">
                <a:cs typeface="Nazanin" pitchFamily="2" charset="-78"/>
              </a:rPr>
              <a:t>ماكسيمم خواهد شد و چون مجموع اين دو جمله مقدار ثابت 1 است پس بنا بر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مثال قبل </a:t>
            </a:r>
            <a:r>
              <a:rPr lang="ar-SA" sz="2800" b="0">
                <a:cs typeface="Nazanin" pitchFamily="2" charset="-78"/>
              </a:rPr>
              <a:t>خواهيم داشت :</a:t>
            </a:r>
            <a:r>
              <a:rPr lang="fa-IR" sz="2800" b="0">
                <a:cs typeface="Nazanin" pitchFamily="2" charset="-78"/>
              </a:rPr>
              <a:t>                   </a:t>
            </a:r>
            <a:r>
              <a:rPr lang="ar-SA" sz="2800" b="0">
                <a:cs typeface="Nazanin" pitchFamily="2" charset="-78"/>
              </a:rPr>
              <a:t>در نتيجه نقط</a:t>
            </a:r>
            <a:r>
              <a:rPr lang="fa-IR" sz="2800" b="0">
                <a:cs typeface="Nazanin" pitchFamily="2" charset="-78"/>
              </a:rPr>
              <a:t>ة             </a:t>
            </a:r>
            <a:r>
              <a:rPr lang="ar-SA" sz="2800" b="0">
                <a:cs typeface="Nazanin" pitchFamily="2" charset="-78"/>
              </a:rPr>
              <a:t> جواب مسا له است .</a:t>
            </a:r>
            <a:endParaRPr lang="en-US" sz="2800" b="0">
              <a:cs typeface="Nazanin" pitchFamily="2" charset="-78"/>
            </a:endParaRPr>
          </a:p>
        </p:txBody>
      </p:sp>
      <p:sp>
        <p:nvSpPr>
          <p:cNvPr id="603140" name="Rectangle 4"/>
          <p:cNvSpPr>
            <a:spLocks noChangeArrowheads="1"/>
          </p:cNvSpPr>
          <p:nvPr/>
        </p:nvSpPr>
        <p:spPr bwMode="auto">
          <a:xfrm>
            <a:off x="1647825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03141" name="Object 5"/>
          <p:cNvGraphicFramePr>
            <a:graphicFrameLocks noChangeAspect="1"/>
          </p:cNvGraphicFramePr>
          <p:nvPr/>
        </p:nvGraphicFramePr>
        <p:xfrm>
          <a:off x="5983288" y="1916113"/>
          <a:ext cx="13827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171" name="Equation" r:id="rId3" imgW="1523880" imgH="672840" progId="Equation.3">
                  <p:embed/>
                </p:oleObj>
              </mc:Choice>
              <mc:Fallback>
                <p:oleObj name="Equation" r:id="rId3" imgW="1523880" imgH="6728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3288" y="1916113"/>
                        <a:ext cx="1382712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42" name="Object 6"/>
          <p:cNvGraphicFramePr>
            <a:graphicFrameLocks noChangeAspect="1"/>
          </p:cNvGraphicFramePr>
          <p:nvPr/>
        </p:nvGraphicFramePr>
        <p:xfrm>
          <a:off x="5148263" y="3933825"/>
          <a:ext cx="73818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172" name="Equation" r:id="rId5" imgW="812520" imgH="507960" progId="Equation.3">
                  <p:embed/>
                </p:oleObj>
              </mc:Choice>
              <mc:Fallback>
                <p:oleObj name="Equation" r:id="rId5" imgW="812520" imgH="5079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3933825"/>
                        <a:ext cx="738187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43" name="Object 7"/>
          <p:cNvGraphicFramePr>
            <a:graphicFrameLocks noChangeAspect="1"/>
          </p:cNvGraphicFramePr>
          <p:nvPr/>
        </p:nvGraphicFramePr>
        <p:xfrm>
          <a:off x="4211638" y="3860800"/>
          <a:ext cx="65881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173" name="Equation" r:id="rId7" imgW="723600" imgH="672840" progId="Equation.3">
                  <p:embed/>
                </p:oleObj>
              </mc:Choice>
              <mc:Fallback>
                <p:oleObj name="Equation" r:id="rId7" imgW="723600" imgH="6728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3860800"/>
                        <a:ext cx="658812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44" name="Object 8"/>
          <p:cNvGraphicFramePr>
            <a:graphicFrameLocks noChangeAspect="1"/>
          </p:cNvGraphicFramePr>
          <p:nvPr/>
        </p:nvGraphicFramePr>
        <p:xfrm>
          <a:off x="4999038" y="5084763"/>
          <a:ext cx="14224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174" name="Equation" r:id="rId9" imgW="1562040" imgH="672840" progId="Equation.3">
                  <p:embed/>
                </p:oleObj>
              </mc:Choice>
              <mc:Fallback>
                <p:oleObj name="Equation" r:id="rId9" imgW="1562040" imgH="6728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038" y="5084763"/>
                        <a:ext cx="1422400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45" name="Object 9"/>
          <p:cNvGraphicFramePr>
            <a:graphicFrameLocks noChangeAspect="1"/>
          </p:cNvGraphicFramePr>
          <p:nvPr/>
        </p:nvGraphicFramePr>
        <p:xfrm>
          <a:off x="1692275" y="5157788"/>
          <a:ext cx="14446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175" name="Equation" r:id="rId11" imgW="1587240" imgH="520560" progId="Equation.3">
                  <p:embed/>
                </p:oleObj>
              </mc:Choice>
              <mc:Fallback>
                <p:oleObj name="Equation" r:id="rId11" imgW="1587240" imgH="5205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5157788"/>
                        <a:ext cx="1444625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چند کاربرد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ماكسيمم و مينيمم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604163" name="Text Box 3"/>
          <p:cNvSpPr txBox="1">
            <a:spLocks noChangeArrowheads="1"/>
          </p:cNvSpPr>
          <p:nvPr/>
        </p:nvSpPr>
        <p:spPr bwMode="auto">
          <a:xfrm>
            <a:off x="1476375" y="1196975"/>
            <a:ext cx="7239000" cy="32861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3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fa-IR" sz="1000" b="0">
                <a:cs typeface="Nazanin" pitchFamily="2" charset="-78"/>
              </a:rPr>
              <a:t>  </a:t>
            </a:r>
            <a:endParaRPr lang="en-US" sz="1000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fa-IR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اگر</a:t>
            </a:r>
            <a:r>
              <a:rPr lang="en-US" sz="2800" b="0">
                <a:cs typeface="Nazanin" pitchFamily="2" charset="-78"/>
              </a:rPr>
              <a:t>   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روی            </a:t>
            </a:r>
            <a:r>
              <a:rPr lang="ar-SA" sz="2800" b="0">
                <a:cs typeface="Nazanin" pitchFamily="2" charset="-78"/>
              </a:rPr>
              <a:t>پيوسته باشد و اگر </a:t>
            </a:r>
            <a:r>
              <a:rPr lang="en-US" sz="2800" b="0">
                <a:cs typeface="Nazanin" pitchFamily="2" charset="-78"/>
              </a:rPr>
              <a:t>   </a:t>
            </a:r>
            <a:r>
              <a:rPr lang="ar-SA" sz="2800" b="0">
                <a:cs typeface="Nazanin" pitchFamily="2" charset="-78"/>
              </a:rPr>
              <a:t>عددي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مابين </a:t>
            </a:r>
            <a:r>
              <a:rPr lang="en-US" sz="2800" b="0">
                <a:cs typeface="Nazanin" pitchFamily="2" charset="-78"/>
              </a:rPr>
              <a:t>      </a:t>
            </a:r>
            <a:r>
              <a:rPr lang="fa-IR" sz="2800" b="0">
                <a:cs typeface="Nazanin" pitchFamily="2" charset="-78"/>
              </a:rPr>
              <a:t>و 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         </a:t>
            </a:r>
            <a:r>
              <a:rPr lang="ar-SA" sz="2800" b="0">
                <a:cs typeface="Nazanin" pitchFamily="2" charset="-78"/>
              </a:rPr>
              <a:t>باشد آنگاه لااقل يك عدد مانند</a:t>
            </a:r>
            <a:r>
              <a:rPr lang="fa-IR" sz="2800" b="0">
                <a:cs typeface="Nazanin" pitchFamily="2" charset="-78"/>
              </a:rPr>
              <a:t>   </a:t>
            </a:r>
            <a:r>
              <a:rPr lang="ar-SA" sz="2800" b="0">
                <a:cs typeface="Nazanin" pitchFamily="2" charset="-78"/>
              </a:rPr>
              <a:t> بين</a:t>
            </a:r>
            <a:r>
              <a:rPr lang="fa-IR" sz="2800" b="0">
                <a:cs typeface="Nazanin" pitchFamily="2" charset="-78"/>
              </a:rPr>
              <a:t>   </a:t>
            </a:r>
            <a:r>
              <a:rPr lang="ar-SA" sz="2800" b="0">
                <a:cs typeface="Nazanin" pitchFamily="2" charset="-78"/>
              </a:rPr>
              <a:t> و</a:t>
            </a:r>
            <a:r>
              <a:rPr lang="fa-IR" sz="2800" b="0">
                <a:cs typeface="Nazanin" pitchFamily="2" charset="-78"/>
              </a:rPr>
              <a:t>   </a:t>
            </a:r>
            <a:r>
              <a:rPr lang="ar-SA" sz="2800" b="0">
                <a:cs typeface="Nazanin" pitchFamily="2" charset="-78"/>
              </a:rPr>
              <a:t> وجود </a:t>
            </a:r>
            <a:r>
              <a:rPr lang="fa-IR" sz="2800" b="0">
                <a:cs typeface="Nazanin" pitchFamily="2" charset="-78"/>
              </a:rPr>
              <a:t>       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دارد به طوري كه</a:t>
            </a:r>
            <a:r>
              <a:rPr lang="fa-IR" sz="2800" b="0">
                <a:cs typeface="Nazanin" pitchFamily="2" charset="-78"/>
              </a:rPr>
              <a:t> :</a:t>
            </a:r>
            <a:endParaRPr lang="en-US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en-US" sz="2800">
                <a:cs typeface="Nazanin" pitchFamily="2" charset="-78"/>
              </a:rPr>
              <a:t> </a:t>
            </a:r>
          </a:p>
        </p:txBody>
      </p:sp>
      <p:sp>
        <p:nvSpPr>
          <p:cNvPr id="604164" name="Rectangle 4"/>
          <p:cNvSpPr>
            <a:spLocks noChangeArrowheads="1"/>
          </p:cNvSpPr>
          <p:nvPr/>
        </p:nvSpPr>
        <p:spPr bwMode="auto">
          <a:xfrm>
            <a:off x="1647825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قضية مقدار ميانی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04170" name="Object 10"/>
          <p:cNvGraphicFramePr>
            <a:graphicFrameLocks noChangeAspect="1"/>
          </p:cNvGraphicFramePr>
          <p:nvPr/>
        </p:nvGraphicFramePr>
        <p:xfrm>
          <a:off x="7897813" y="1989138"/>
          <a:ext cx="27781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25" name="Equation" r:id="rId3" imgW="304560" imgH="419040" progId="Equation.3">
                  <p:embed/>
                </p:oleObj>
              </mc:Choice>
              <mc:Fallback>
                <p:oleObj name="Equation" r:id="rId3" imgW="304560" imgH="419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7813" y="1989138"/>
                        <a:ext cx="277812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71" name="Object 11"/>
          <p:cNvGraphicFramePr>
            <a:graphicFrameLocks noChangeAspect="1"/>
          </p:cNvGraphicFramePr>
          <p:nvPr/>
        </p:nvGraphicFramePr>
        <p:xfrm>
          <a:off x="6386513" y="2046288"/>
          <a:ext cx="785812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26" name="Equation" r:id="rId5" imgW="863280" imgH="431640" progId="Equation.3">
                  <p:embed/>
                </p:oleObj>
              </mc:Choice>
              <mc:Fallback>
                <p:oleObj name="Equation" r:id="rId5" imgW="863280" imgH="431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513" y="2046288"/>
                        <a:ext cx="785812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72" name="Object 12"/>
          <p:cNvGraphicFramePr>
            <a:graphicFrameLocks noChangeAspect="1"/>
          </p:cNvGraphicFramePr>
          <p:nvPr/>
        </p:nvGraphicFramePr>
        <p:xfrm>
          <a:off x="3952875" y="2017713"/>
          <a:ext cx="311150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27" name="Equation" r:id="rId7" imgW="342720" imgH="330120" progId="Equation.3">
                  <p:embed/>
                </p:oleObj>
              </mc:Choice>
              <mc:Fallback>
                <p:oleObj name="Equation" r:id="rId7" imgW="342720" imgH="33012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5" y="2017713"/>
                        <a:ext cx="311150" cy="296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73" name="Object 13"/>
          <p:cNvGraphicFramePr>
            <a:graphicFrameLocks noChangeAspect="1"/>
          </p:cNvGraphicFramePr>
          <p:nvPr/>
        </p:nvGraphicFramePr>
        <p:xfrm>
          <a:off x="7512050" y="2679700"/>
          <a:ext cx="7397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28" name="Equation" r:id="rId9" imgW="812520" imgH="431640" progId="Equation.3">
                  <p:embed/>
                </p:oleObj>
              </mc:Choice>
              <mc:Fallback>
                <p:oleObj name="Equation" r:id="rId9" imgW="812520" imgH="4316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2050" y="2679700"/>
                        <a:ext cx="739775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74" name="Object 14"/>
          <p:cNvGraphicFramePr>
            <a:graphicFrameLocks noChangeAspect="1"/>
          </p:cNvGraphicFramePr>
          <p:nvPr/>
        </p:nvGraphicFramePr>
        <p:xfrm>
          <a:off x="1647825" y="2032000"/>
          <a:ext cx="76358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29" name="Equation" r:id="rId11" imgW="838080" imgH="431640" progId="Equation.3">
                  <p:embed/>
                </p:oleObj>
              </mc:Choice>
              <mc:Fallback>
                <p:oleObj name="Equation" r:id="rId11" imgW="838080" imgH="4316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825" y="2032000"/>
                        <a:ext cx="763588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75" name="Object 15"/>
          <p:cNvGraphicFramePr>
            <a:graphicFrameLocks noChangeAspect="1"/>
          </p:cNvGraphicFramePr>
          <p:nvPr/>
        </p:nvGraphicFramePr>
        <p:xfrm>
          <a:off x="3865563" y="2751138"/>
          <a:ext cx="184150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30" name="Equation" r:id="rId13" imgW="203040" imgH="241200" progId="Equation.3">
                  <p:embed/>
                </p:oleObj>
              </mc:Choice>
              <mc:Fallback>
                <p:oleObj name="Equation" r:id="rId13" imgW="203040" imgH="2412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563" y="2751138"/>
                        <a:ext cx="184150" cy="217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76" name="Object 16"/>
          <p:cNvGraphicFramePr>
            <a:graphicFrameLocks noChangeAspect="1"/>
          </p:cNvGraphicFramePr>
          <p:nvPr/>
        </p:nvGraphicFramePr>
        <p:xfrm>
          <a:off x="3101975" y="2736850"/>
          <a:ext cx="220663" cy="21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31" name="Equation" r:id="rId15" imgW="241200" imgH="241200" progId="Equation.3">
                  <p:embed/>
                </p:oleObj>
              </mc:Choice>
              <mc:Fallback>
                <p:oleObj name="Equation" r:id="rId15" imgW="241200" imgH="2412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975" y="2736850"/>
                        <a:ext cx="220663" cy="217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77" name="Object 17"/>
          <p:cNvGraphicFramePr>
            <a:graphicFrameLocks noChangeAspect="1"/>
          </p:cNvGraphicFramePr>
          <p:nvPr/>
        </p:nvGraphicFramePr>
        <p:xfrm>
          <a:off x="2627313" y="2693988"/>
          <a:ext cx="19685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32" name="Equation" r:id="rId17" imgW="215640" imgH="342720" progId="Equation.3">
                  <p:embed/>
                </p:oleObj>
              </mc:Choice>
              <mc:Fallback>
                <p:oleObj name="Equation" r:id="rId17" imgW="215640" imgH="34272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693988"/>
                        <a:ext cx="196850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79" name="Object 19"/>
          <p:cNvGraphicFramePr>
            <a:graphicFrameLocks noChangeAspect="1"/>
          </p:cNvGraphicFramePr>
          <p:nvPr/>
        </p:nvGraphicFramePr>
        <p:xfrm>
          <a:off x="4678363" y="3762375"/>
          <a:ext cx="1363662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33" name="Equation" r:id="rId19" imgW="1498320" imgH="431640" progId="Equation.3">
                  <p:embed/>
                </p:oleObj>
              </mc:Choice>
              <mc:Fallback>
                <p:oleObj name="Equation" r:id="rId19" imgW="1498320" imgH="43164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3762375"/>
                        <a:ext cx="1363662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چند کاربرد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ماكسيمم و مينيمم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605187" name="Text Box 3"/>
          <p:cNvSpPr txBox="1">
            <a:spLocks noChangeArrowheads="1"/>
          </p:cNvSpPr>
          <p:nvPr/>
        </p:nvSpPr>
        <p:spPr bwMode="auto">
          <a:xfrm>
            <a:off x="1476375" y="1196975"/>
            <a:ext cx="7239000" cy="32861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3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fa-IR" sz="1000" b="0">
                <a:cs typeface="Nazanin" pitchFamily="2" charset="-78"/>
              </a:rPr>
              <a:t>  </a:t>
            </a:r>
            <a:endParaRPr lang="en-US" sz="1000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fa-IR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اگر</a:t>
            </a:r>
            <a:r>
              <a:rPr lang="en-US" sz="2800" b="0">
                <a:cs typeface="Nazanin" pitchFamily="2" charset="-78"/>
              </a:rPr>
              <a:t>   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روی            </a:t>
            </a:r>
            <a:r>
              <a:rPr lang="ar-SA" sz="2800" b="0">
                <a:cs typeface="Nazanin" pitchFamily="2" charset="-78"/>
              </a:rPr>
              <a:t>پيوسته باشد و اگر </a:t>
            </a:r>
            <a:r>
              <a:rPr lang="en-US" sz="2800" b="0">
                <a:cs typeface="Nazanin" pitchFamily="2" charset="-78"/>
              </a:rPr>
              <a:t>      </a:t>
            </a:r>
            <a:r>
              <a:rPr lang="fa-IR" sz="2800" b="0">
                <a:cs typeface="Nazanin" pitchFamily="2" charset="-78"/>
              </a:rPr>
              <a:t> و 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        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fa-IR" sz="2800" b="0">
                <a:cs typeface="Nazanin" pitchFamily="2" charset="-78"/>
              </a:rPr>
              <a:t>مختلف العلامه </a:t>
            </a:r>
            <a:r>
              <a:rPr lang="ar-SA" sz="2800" b="0">
                <a:cs typeface="Nazanin" pitchFamily="2" charset="-78"/>
              </a:rPr>
              <a:t>باش</a:t>
            </a:r>
            <a:r>
              <a:rPr lang="fa-IR" sz="2800" b="0">
                <a:cs typeface="Nazanin" pitchFamily="2" charset="-78"/>
              </a:rPr>
              <a:t>ن</a:t>
            </a:r>
            <a:r>
              <a:rPr lang="ar-SA" sz="2800" b="0">
                <a:cs typeface="Nazanin" pitchFamily="2" charset="-78"/>
              </a:rPr>
              <a:t>د آنگاه لااقل</a:t>
            </a:r>
            <a:r>
              <a:rPr lang="fa-IR" sz="2800" b="0">
                <a:cs typeface="Nazanin" pitchFamily="2" charset="-78"/>
              </a:rPr>
              <a:t> نقطه ای مانند 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en-US" sz="2800" b="0">
                <a:cs typeface="Nazanin" pitchFamily="2" charset="-78"/>
              </a:rPr>
              <a:t>          </a:t>
            </a:r>
          </a:p>
          <a:p>
            <a:pPr rtl="1">
              <a:lnSpc>
                <a:spcPct val="150000"/>
              </a:lnSpc>
            </a:pP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وجود</a:t>
            </a:r>
            <a:r>
              <a:rPr lang="fa-IR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دارد به طوري كه</a:t>
            </a:r>
            <a:r>
              <a:rPr lang="fa-IR" sz="2800" b="0">
                <a:cs typeface="Nazanin" pitchFamily="2" charset="-78"/>
              </a:rPr>
              <a:t> :</a:t>
            </a:r>
            <a:endParaRPr lang="en-US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en-US" sz="2800">
                <a:cs typeface="Nazanin" pitchFamily="2" charset="-78"/>
              </a:rPr>
              <a:t> </a:t>
            </a:r>
          </a:p>
        </p:txBody>
      </p:sp>
      <p:sp>
        <p:nvSpPr>
          <p:cNvPr id="605188" name="Rectangle 4"/>
          <p:cNvSpPr>
            <a:spLocks noChangeArrowheads="1"/>
          </p:cNvSpPr>
          <p:nvPr/>
        </p:nvSpPr>
        <p:spPr bwMode="auto">
          <a:xfrm>
            <a:off x="1647825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نتيجه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05189" name="Object 5"/>
          <p:cNvGraphicFramePr>
            <a:graphicFrameLocks noChangeAspect="1"/>
          </p:cNvGraphicFramePr>
          <p:nvPr/>
        </p:nvGraphicFramePr>
        <p:xfrm>
          <a:off x="7897813" y="1989138"/>
          <a:ext cx="27781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28" name="Equation" r:id="rId3" imgW="304560" imgH="419040" progId="Equation.3">
                  <p:embed/>
                </p:oleObj>
              </mc:Choice>
              <mc:Fallback>
                <p:oleObj name="Equation" r:id="rId3" imgW="30456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7813" y="1989138"/>
                        <a:ext cx="277812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190" name="Object 6"/>
          <p:cNvGraphicFramePr>
            <a:graphicFrameLocks noChangeAspect="1"/>
          </p:cNvGraphicFramePr>
          <p:nvPr/>
        </p:nvGraphicFramePr>
        <p:xfrm>
          <a:off x="6386513" y="2046288"/>
          <a:ext cx="785812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29" name="Equation" r:id="rId5" imgW="863280" imgH="431640" progId="Equation.3">
                  <p:embed/>
                </p:oleObj>
              </mc:Choice>
              <mc:Fallback>
                <p:oleObj name="Equation" r:id="rId5" imgW="86328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513" y="2046288"/>
                        <a:ext cx="785812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192" name="Object 8"/>
          <p:cNvGraphicFramePr>
            <a:graphicFrameLocks noChangeAspect="1"/>
          </p:cNvGraphicFramePr>
          <p:nvPr/>
        </p:nvGraphicFramePr>
        <p:xfrm>
          <a:off x="2411413" y="1989138"/>
          <a:ext cx="73977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30" name="Equation" r:id="rId7" imgW="812520" imgH="431640" progId="Equation.3">
                  <p:embed/>
                </p:oleObj>
              </mc:Choice>
              <mc:Fallback>
                <p:oleObj name="Equation" r:id="rId7" imgW="81252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989138"/>
                        <a:ext cx="739775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193" name="Object 9"/>
          <p:cNvGraphicFramePr>
            <a:graphicFrameLocks noChangeAspect="1"/>
          </p:cNvGraphicFramePr>
          <p:nvPr/>
        </p:nvGraphicFramePr>
        <p:xfrm>
          <a:off x="3492500" y="1989138"/>
          <a:ext cx="76358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31" name="Equation" r:id="rId9" imgW="838080" imgH="431640" progId="Equation.3">
                  <p:embed/>
                </p:oleObj>
              </mc:Choice>
              <mc:Fallback>
                <p:oleObj name="Equation" r:id="rId9" imgW="83808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989138"/>
                        <a:ext cx="763588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194" name="Object 10"/>
          <p:cNvGraphicFramePr>
            <a:graphicFrameLocks noChangeAspect="1"/>
          </p:cNvGraphicFramePr>
          <p:nvPr/>
        </p:nvGraphicFramePr>
        <p:xfrm>
          <a:off x="2024063" y="2665413"/>
          <a:ext cx="13239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32" name="Equation" r:id="rId11" imgW="1460160" imgH="431640" progId="Equation.3">
                  <p:embed/>
                </p:oleObj>
              </mc:Choice>
              <mc:Fallback>
                <p:oleObj name="Equation" r:id="rId11" imgW="1460160" imgH="431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2665413"/>
                        <a:ext cx="13239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197" name="Object 13"/>
          <p:cNvGraphicFramePr>
            <a:graphicFrameLocks noChangeAspect="1"/>
          </p:cNvGraphicFramePr>
          <p:nvPr/>
        </p:nvGraphicFramePr>
        <p:xfrm>
          <a:off x="4427538" y="3775075"/>
          <a:ext cx="125888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33" name="Equation" r:id="rId13" imgW="1384200" imgH="431640" progId="Equation.3">
                  <p:embed/>
                </p:oleObj>
              </mc:Choice>
              <mc:Fallback>
                <p:oleObj name="Equation" r:id="rId13" imgW="1384200" imgH="4316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3775075"/>
                        <a:ext cx="1258887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ChangeArrowheads="1"/>
          </p:cNvSpPr>
          <p:nvPr/>
        </p:nvSpPr>
        <p:spPr bwMode="auto">
          <a:xfrm>
            <a:off x="1905000" y="2286000"/>
            <a:ext cx="72390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91523" name="Rectangle 3"/>
          <p:cNvSpPr>
            <a:spLocks noChangeArrowheads="1"/>
          </p:cNvSpPr>
          <p:nvPr/>
        </p:nvSpPr>
        <p:spPr bwMode="auto">
          <a:xfrm>
            <a:off x="1295400" y="1066800"/>
            <a:ext cx="7543800" cy="502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فصل</a:t>
            </a:r>
            <a:r>
              <a:rPr lang="ar-SA" sz="13000" b="0">
                <a:solidFill>
                  <a:schemeClr val="bg1"/>
                </a:solidFill>
                <a:latin typeface="Arial" charset="0"/>
                <a:cs typeface="mamran" pitchFamily="10" charset="-78"/>
              </a:rPr>
              <a:t>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هفتم</a:t>
            </a:r>
          </a:p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بخش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سوم</a:t>
            </a:r>
          </a:p>
        </p:txBody>
      </p:sp>
    </p:spTree>
  </p:cSld>
  <p:clrMapOvr>
    <a:masterClrMapping/>
  </p:clrMapOvr>
  <p:transition spd="med">
    <p:wheel spokes="8"/>
  </p:transition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قضايای رول و ميانگين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492548" name="Text Box 4"/>
          <p:cNvSpPr txBox="1">
            <a:spLocks noChangeArrowheads="1"/>
          </p:cNvSpPr>
          <p:nvPr/>
        </p:nvSpPr>
        <p:spPr bwMode="auto">
          <a:xfrm>
            <a:off x="1476375" y="1196975"/>
            <a:ext cx="7239000" cy="49180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35000"/>
              </a:lnSpc>
            </a:pPr>
            <a:endParaRPr lang="en-US" sz="28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endParaRPr lang="en-US" sz="10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en-US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اگر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تابع د ر شرايط زير صدق كند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: </a:t>
            </a:r>
            <a:endParaRPr lang="ar-SA" sz="28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fa-IR" sz="2800" b="0">
                <a:ea typeface="Times New Roman" pitchFamily="18" charset="0"/>
                <a:cs typeface="Nazanin" pitchFamily="2" charset="-78"/>
              </a:rPr>
              <a:t> 1 .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در فاصل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ة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بست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ة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پيوسته باشد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.</a:t>
            </a:r>
            <a:endParaRPr lang="ar-SA" sz="28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fa-IR" sz="2800" b="0">
                <a:ea typeface="Times New Roman" pitchFamily="18" charset="0"/>
                <a:cs typeface="Nazanin" pitchFamily="2" charset="-78"/>
              </a:rPr>
              <a:t> 2 .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درفاصل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ة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باز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مشتق پذير باشد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. </a:t>
            </a:r>
            <a:endParaRPr lang="ar-SA" sz="28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fa-IR" sz="2800" b="0">
                <a:ea typeface="Times New Roman" pitchFamily="18" charset="0"/>
                <a:cs typeface="Nazanin" pitchFamily="2" charset="-78"/>
              </a:rPr>
              <a:t> 3 . </a:t>
            </a:r>
          </a:p>
          <a:p>
            <a:pPr rtl="1">
              <a:lnSpc>
                <a:spcPct val="135000"/>
              </a:lnSpc>
            </a:pPr>
            <a:r>
              <a:rPr lang="fa-IR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در اين صورت عددي مانند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در فاصل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ة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وجود دارد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به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</a:t>
            </a:r>
            <a:r>
              <a:rPr lang="en-US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طوری که :</a:t>
            </a:r>
          </a:p>
          <a:p>
            <a:pPr rtl="1">
              <a:lnSpc>
                <a:spcPct val="135000"/>
              </a:lnSpc>
            </a:pPr>
            <a:endParaRPr lang="en-US" sz="2800" b="0">
              <a:ea typeface="Times New Roman" pitchFamily="18" charset="0"/>
              <a:cs typeface="Nazanin" pitchFamily="2" charset="-78"/>
            </a:endParaRPr>
          </a:p>
        </p:txBody>
      </p:sp>
      <p:sp>
        <p:nvSpPr>
          <p:cNvPr id="492549" name="Rectangle 5"/>
          <p:cNvSpPr>
            <a:spLocks noChangeArrowheads="1"/>
          </p:cNvSpPr>
          <p:nvPr/>
        </p:nvSpPr>
        <p:spPr bwMode="auto">
          <a:xfrm>
            <a:off x="1647825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قضية رول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492550" name="Object 6"/>
          <p:cNvGraphicFramePr>
            <a:graphicFrameLocks noChangeAspect="1"/>
          </p:cNvGraphicFramePr>
          <p:nvPr/>
        </p:nvGraphicFramePr>
        <p:xfrm>
          <a:off x="7840663" y="2089150"/>
          <a:ext cx="27781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95" name="Equation" r:id="rId3" imgW="304560" imgH="419040" progId="Equation.3">
                  <p:embed/>
                </p:oleObj>
              </mc:Choice>
              <mc:Fallback>
                <p:oleObj name="Equation" r:id="rId3" imgW="30456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0663" y="2089150"/>
                        <a:ext cx="277812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1" name="Object 7"/>
          <p:cNvGraphicFramePr>
            <a:graphicFrameLocks noChangeAspect="1"/>
          </p:cNvGraphicFramePr>
          <p:nvPr/>
        </p:nvGraphicFramePr>
        <p:xfrm>
          <a:off x="5694363" y="2693988"/>
          <a:ext cx="785812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96" name="Equation" r:id="rId5" imgW="863280" imgH="431640" progId="Equation.3">
                  <p:embed/>
                </p:oleObj>
              </mc:Choice>
              <mc:Fallback>
                <p:oleObj name="Equation" r:id="rId5" imgW="86328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363" y="2693988"/>
                        <a:ext cx="785812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2" name="Object 8"/>
          <p:cNvGraphicFramePr>
            <a:graphicFrameLocks noChangeAspect="1"/>
          </p:cNvGraphicFramePr>
          <p:nvPr/>
        </p:nvGraphicFramePr>
        <p:xfrm>
          <a:off x="5997575" y="3284538"/>
          <a:ext cx="8175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97" name="Equation" r:id="rId7" imgW="901440" imgH="431640" progId="Equation.3">
                  <p:embed/>
                </p:oleObj>
              </mc:Choice>
              <mc:Fallback>
                <p:oleObj name="Equation" r:id="rId7" imgW="90144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7575" y="3284538"/>
                        <a:ext cx="817563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3" name="Object 9"/>
          <p:cNvGraphicFramePr>
            <a:graphicFrameLocks noChangeAspect="1"/>
          </p:cNvGraphicFramePr>
          <p:nvPr/>
        </p:nvGraphicFramePr>
        <p:xfrm>
          <a:off x="5451475" y="4522788"/>
          <a:ext cx="184150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98" name="Equation" r:id="rId9" imgW="203040" imgH="241200" progId="Equation.3">
                  <p:embed/>
                </p:oleObj>
              </mc:Choice>
              <mc:Fallback>
                <p:oleObj name="Equation" r:id="rId9" imgW="203040" imgH="241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475" y="4522788"/>
                        <a:ext cx="184150" cy="217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4" name="Object 10"/>
          <p:cNvGraphicFramePr>
            <a:graphicFrameLocks noChangeAspect="1"/>
          </p:cNvGraphicFramePr>
          <p:nvPr/>
        </p:nvGraphicFramePr>
        <p:xfrm>
          <a:off x="3492500" y="4451350"/>
          <a:ext cx="8175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99" name="Equation" r:id="rId11" imgW="901440" imgH="431640" progId="Equation.3">
                  <p:embed/>
                </p:oleObj>
              </mc:Choice>
              <mc:Fallback>
                <p:oleObj name="Equation" r:id="rId11" imgW="901440" imgH="431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451350"/>
                        <a:ext cx="817563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6" name="Object 12"/>
          <p:cNvGraphicFramePr>
            <a:graphicFrameLocks noChangeAspect="1"/>
          </p:cNvGraphicFramePr>
          <p:nvPr/>
        </p:nvGraphicFramePr>
        <p:xfrm>
          <a:off x="4572000" y="5373688"/>
          <a:ext cx="13001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00" name="Equation" r:id="rId13" imgW="1434960" imgH="469800" progId="Equation.3">
                  <p:embed/>
                </p:oleObj>
              </mc:Choice>
              <mc:Fallback>
                <p:oleObj name="Equation" r:id="rId13" imgW="1434960" imgH="4698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373688"/>
                        <a:ext cx="1300163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9" name="Object 15"/>
          <p:cNvGraphicFramePr>
            <a:graphicFrameLocks noChangeAspect="1"/>
          </p:cNvGraphicFramePr>
          <p:nvPr/>
        </p:nvGraphicFramePr>
        <p:xfrm>
          <a:off x="5795963" y="3903663"/>
          <a:ext cx="231298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01" name="Equation" r:id="rId15" imgW="2552400" imgH="431640" progId="Equation.3">
                  <p:embed/>
                </p:oleObj>
              </mc:Choice>
              <mc:Fallback>
                <p:oleObj name="Equation" r:id="rId15" imgW="2552400" imgH="4316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903663"/>
                        <a:ext cx="2312987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قضايای رول و ميانگين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607235" name="Text Box 3"/>
          <p:cNvSpPr txBox="1">
            <a:spLocks noChangeArrowheads="1"/>
          </p:cNvSpPr>
          <p:nvPr/>
        </p:nvSpPr>
        <p:spPr bwMode="auto">
          <a:xfrm>
            <a:off x="1476375" y="1174750"/>
            <a:ext cx="7239000" cy="54943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35000"/>
              </a:lnSpc>
            </a:pPr>
            <a:endParaRPr lang="en-US" sz="28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endParaRPr lang="en-US" sz="10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en-US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تابع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              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را درفاصل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ة     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را در نظر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</a:t>
            </a:r>
            <a:r>
              <a:rPr lang="en-US" sz="2800" b="0">
                <a:ea typeface="Times New Roman" pitchFamily="18" charset="0"/>
                <a:cs typeface="Nazanin" pitchFamily="2" charset="-78"/>
              </a:rPr>
              <a:t>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مي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گيريم اين تابع در فاصل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ة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پيوسته و در فاصل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ة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     </a:t>
            </a:r>
            <a:r>
              <a:rPr lang="en-US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مشتق پذير است و نيز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                     .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</a:t>
            </a:r>
          </a:p>
          <a:p>
            <a:pPr rtl="1">
              <a:lnSpc>
                <a:spcPct val="135000"/>
              </a:lnSpc>
            </a:pPr>
            <a:r>
              <a:rPr lang="en-US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پس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در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هر شرط قضي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ة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رول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صدق می کند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،  بنابراين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بايد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لااقل در يك نقطه از فاصل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ة    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صفر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شود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،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داريم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: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</a:t>
            </a:r>
          </a:p>
          <a:p>
            <a:pPr rtl="1">
              <a:lnSpc>
                <a:spcPct val="135000"/>
              </a:lnSpc>
            </a:pPr>
            <a:endParaRPr lang="fa-IR" sz="28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fa-IR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كه تنها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به فاصل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ة    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تعلق دارد .</a:t>
            </a:r>
            <a:r>
              <a:rPr lang="en-US" sz="2800" b="0">
                <a:ea typeface="Times New Roman" pitchFamily="18" charset="0"/>
                <a:cs typeface="Nazanin" pitchFamily="2" charset="-78"/>
              </a:rPr>
              <a:t> </a:t>
            </a:r>
          </a:p>
          <a:p>
            <a:pPr rtl="1">
              <a:lnSpc>
                <a:spcPct val="135000"/>
              </a:lnSpc>
            </a:pPr>
            <a:endParaRPr lang="en-US" sz="2800" b="0">
              <a:ea typeface="Times New Roman" pitchFamily="18" charset="0"/>
              <a:cs typeface="Nazanin" pitchFamily="2" charset="-78"/>
            </a:endParaRPr>
          </a:p>
        </p:txBody>
      </p:sp>
      <p:sp>
        <p:nvSpPr>
          <p:cNvPr id="607236" name="Rectangle 4"/>
          <p:cNvSpPr>
            <a:spLocks noChangeArrowheads="1"/>
          </p:cNvSpPr>
          <p:nvPr/>
        </p:nvSpPr>
        <p:spPr bwMode="auto">
          <a:xfrm>
            <a:off x="1647825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07238" name="Object 6"/>
          <p:cNvGraphicFramePr>
            <a:graphicFrameLocks noChangeAspect="1"/>
          </p:cNvGraphicFramePr>
          <p:nvPr/>
        </p:nvGraphicFramePr>
        <p:xfrm>
          <a:off x="5694363" y="2046288"/>
          <a:ext cx="226536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306" name="Equation" r:id="rId3" imgW="2501640" imgH="520560" progId="Equation.3">
                  <p:embed/>
                </p:oleObj>
              </mc:Choice>
              <mc:Fallback>
                <p:oleObj name="Equation" r:id="rId3" imgW="2501640" imgH="5205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363" y="2046288"/>
                        <a:ext cx="2265362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7239" name="Object 7"/>
          <p:cNvGraphicFramePr>
            <a:graphicFrameLocks noChangeAspect="1"/>
          </p:cNvGraphicFramePr>
          <p:nvPr/>
        </p:nvGraphicFramePr>
        <p:xfrm>
          <a:off x="3527425" y="2090738"/>
          <a:ext cx="85248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307" name="Equation" r:id="rId5" imgW="939600" imgH="495000" progId="Equation.3">
                  <p:embed/>
                </p:oleObj>
              </mc:Choice>
              <mc:Fallback>
                <p:oleObj name="Equation" r:id="rId5" imgW="939600" imgH="4950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090738"/>
                        <a:ext cx="852488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7240" name="Object 8"/>
          <p:cNvGraphicFramePr>
            <a:graphicFrameLocks noChangeAspect="1"/>
          </p:cNvGraphicFramePr>
          <p:nvPr/>
        </p:nvGraphicFramePr>
        <p:xfrm>
          <a:off x="4545013" y="2679700"/>
          <a:ext cx="85248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308" name="Equation" r:id="rId7" imgW="939600" imgH="495000" progId="Equation.3">
                  <p:embed/>
                </p:oleObj>
              </mc:Choice>
              <mc:Fallback>
                <p:oleObj name="Equation" r:id="rId7" imgW="939600" imgH="495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5013" y="2679700"/>
                        <a:ext cx="852487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7241" name="Object 9"/>
          <p:cNvGraphicFramePr>
            <a:graphicFrameLocks noChangeAspect="1"/>
          </p:cNvGraphicFramePr>
          <p:nvPr/>
        </p:nvGraphicFramePr>
        <p:xfrm>
          <a:off x="1533525" y="2665413"/>
          <a:ext cx="8985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309" name="Equation" r:id="rId9" imgW="990360" imgH="495000" progId="Equation.3">
                  <p:embed/>
                </p:oleObj>
              </mc:Choice>
              <mc:Fallback>
                <p:oleObj name="Equation" r:id="rId9" imgW="990360" imgH="4950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2665413"/>
                        <a:ext cx="89852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7242" name="Object 10"/>
          <p:cNvGraphicFramePr>
            <a:graphicFrameLocks noChangeAspect="1"/>
          </p:cNvGraphicFramePr>
          <p:nvPr/>
        </p:nvGraphicFramePr>
        <p:xfrm>
          <a:off x="3781425" y="3270250"/>
          <a:ext cx="22701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310" name="Equation" r:id="rId11" imgW="2501640" imgH="495000" progId="Equation.3">
                  <p:embed/>
                </p:oleObj>
              </mc:Choice>
              <mc:Fallback>
                <p:oleObj name="Equation" r:id="rId11" imgW="2501640" imgH="4950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5" y="3270250"/>
                        <a:ext cx="227012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7243" name="Object 11"/>
          <p:cNvGraphicFramePr>
            <a:graphicFrameLocks noChangeAspect="1"/>
          </p:cNvGraphicFramePr>
          <p:nvPr/>
        </p:nvGraphicFramePr>
        <p:xfrm>
          <a:off x="7740650" y="3860800"/>
          <a:ext cx="27622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311" name="Equation" r:id="rId13" imgW="304560" imgH="419040" progId="Equation.3">
                  <p:embed/>
                </p:oleObj>
              </mc:Choice>
              <mc:Fallback>
                <p:oleObj name="Equation" r:id="rId13" imgW="304560" imgH="419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3860800"/>
                        <a:ext cx="276225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7245" name="Object 13"/>
          <p:cNvGraphicFramePr>
            <a:graphicFrameLocks noChangeAspect="1"/>
          </p:cNvGraphicFramePr>
          <p:nvPr/>
        </p:nvGraphicFramePr>
        <p:xfrm>
          <a:off x="2066925" y="3759200"/>
          <a:ext cx="34448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312" name="Equation" r:id="rId15" imgW="380880" imgH="457200" progId="Equation.3">
                  <p:embed/>
                </p:oleObj>
              </mc:Choice>
              <mc:Fallback>
                <p:oleObj name="Equation" r:id="rId15" imgW="380880" imgH="4572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3759200"/>
                        <a:ext cx="344488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7247" name="Object 15"/>
          <p:cNvGraphicFramePr>
            <a:graphicFrameLocks noChangeAspect="1"/>
          </p:cNvGraphicFramePr>
          <p:nvPr/>
        </p:nvGraphicFramePr>
        <p:xfrm>
          <a:off x="4316413" y="4394200"/>
          <a:ext cx="8985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313" name="Equation" r:id="rId17" imgW="990360" imgH="495000" progId="Equation.3">
                  <p:embed/>
                </p:oleObj>
              </mc:Choice>
              <mc:Fallback>
                <p:oleObj name="Equation" r:id="rId17" imgW="990360" imgH="4950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413" y="4394200"/>
                        <a:ext cx="89852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7248" name="Object 16"/>
          <p:cNvGraphicFramePr>
            <a:graphicFrameLocks noChangeAspect="1"/>
          </p:cNvGraphicFramePr>
          <p:nvPr/>
        </p:nvGraphicFramePr>
        <p:xfrm>
          <a:off x="2916238" y="4970463"/>
          <a:ext cx="4999037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314" name="Equation" r:id="rId19" imgW="5511600" imgH="545760" progId="Equation.3">
                  <p:embed/>
                </p:oleObj>
              </mc:Choice>
              <mc:Fallback>
                <p:oleObj name="Equation" r:id="rId19" imgW="5511600" imgH="54576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970463"/>
                        <a:ext cx="4999037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7249" name="Object 17"/>
          <p:cNvGraphicFramePr>
            <a:graphicFrameLocks noChangeAspect="1"/>
          </p:cNvGraphicFramePr>
          <p:nvPr/>
        </p:nvGraphicFramePr>
        <p:xfrm>
          <a:off x="7235825" y="5589588"/>
          <a:ext cx="32226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315" name="Equation" r:id="rId21" imgW="355320" imgH="520560" progId="Equation.3">
                  <p:embed/>
                </p:oleObj>
              </mc:Choice>
              <mc:Fallback>
                <p:oleObj name="Equation" r:id="rId21" imgW="355320" imgH="52056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5589588"/>
                        <a:ext cx="322263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7250" name="Object 18"/>
          <p:cNvGraphicFramePr>
            <a:graphicFrameLocks noChangeAspect="1"/>
          </p:cNvGraphicFramePr>
          <p:nvPr/>
        </p:nvGraphicFramePr>
        <p:xfrm>
          <a:off x="5176838" y="5602288"/>
          <a:ext cx="8985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316" name="Equation" r:id="rId23" imgW="990360" imgH="495000" progId="Equation.3">
                  <p:embed/>
                </p:oleObj>
              </mc:Choice>
              <mc:Fallback>
                <p:oleObj name="Equation" r:id="rId23" imgW="990360" imgH="4950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6838" y="5602288"/>
                        <a:ext cx="89852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دستگاه مختصات قطبی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638979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38592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ea typeface="Times New Roman" pitchFamily="18" charset="0"/>
                <a:cs typeface="Mitra" pitchFamily="2" charset="-78"/>
              </a:rPr>
              <a:t>اگر </a:t>
            </a:r>
            <a:r>
              <a:rPr lang="fa-IR" sz="3200" b="0">
                <a:ea typeface="Times New Roman" pitchFamily="18" charset="0"/>
                <a:cs typeface="Mitra" pitchFamily="2" charset="-78"/>
              </a:rPr>
              <a:t>  </a:t>
            </a:r>
            <a:r>
              <a:rPr lang="ar-SA" sz="3200" b="0">
                <a:ea typeface="Times New Roman" pitchFamily="18" charset="0"/>
                <a:cs typeface="Mitra" pitchFamily="2" charset="-78"/>
              </a:rPr>
              <a:t>فاصل</a:t>
            </a:r>
            <a:r>
              <a:rPr lang="fa-IR" sz="3200" b="0">
                <a:ea typeface="Times New Roman" pitchFamily="18" charset="0"/>
                <a:cs typeface="Mitra" pitchFamily="2" charset="-78"/>
              </a:rPr>
              <a:t>ة</a:t>
            </a:r>
            <a:r>
              <a:rPr lang="ar-SA" sz="3200" b="0"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ea typeface="Times New Roman" pitchFamily="18" charset="0"/>
                <a:cs typeface="Mitra" pitchFamily="2" charset="-78"/>
              </a:rPr>
              <a:t>   </a:t>
            </a:r>
            <a:r>
              <a:rPr lang="ar-SA" sz="3200" b="0">
                <a:ea typeface="Times New Roman" pitchFamily="18" charset="0"/>
                <a:cs typeface="Mitra" pitchFamily="2" charset="-78"/>
              </a:rPr>
              <a:t>تا</a:t>
            </a:r>
            <a:r>
              <a:rPr lang="fa-IR" sz="3200" b="0">
                <a:ea typeface="Times New Roman" pitchFamily="18" charset="0"/>
                <a:cs typeface="Mitra" pitchFamily="2" charset="-78"/>
              </a:rPr>
              <a:t>    </a:t>
            </a:r>
            <a:r>
              <a:rPr lang="ar-SA" sz="3200" b="0">
                <a:ea typeface="Times New Roman" pitchFamily="18" charset="0"/>
                <a:cs typeface="Mitra" pitchFamily="2" charset="-78"/>
              </a:rPr>
              <a:t> باشد</a:t>
            </a:r>
            <a:r>
              <a:rPr lang="fa-IR" sz="3200" b="0">
                <a:ea typeface="Times New Roman" pitchFamily="18" charset="0"/>
                <a:cs typeface="Mitra" pitchFamily="2" charset="-78"/>
              </a:rPr>
              <a:t>                 ،</a:t>
            </a:r>
            <a:r>
              <a:rPr lang="ar-SA" sz="3200" b="0">
                <a:ea typeface="Times New Roman" pitchFamily="18" charset="0"/>
                <a:cs typeface="Mitra" pitchFamily="2" charset="-78"/>
              </a:rPr>
              <a:t> زوج مرتب </a:t>
            </a:r>
            <a:r>
              <a:rPr lang="fa-IR" sz="3200" b="0">
                <a:ea typeface="Times New Roman" pitchFamily="18" charset="0"/>
                <a:cs typeface="Mitra" pitchFamily="2" charset="-78"/>
              </a:rPr>
              <a:t>           </a:t>
            </a:r>
            <a:r>
              <a:rPr lang="ar-SA" sz="3200" b="0">
                <a:ea typeface="Times New Roman" pitchFamily="18" charset="0"/>
                <a:cs typeface="Mitra" pitchFamily="2" charset="-78"/>
              </a:rPr>
              <a:t>را </a:t>
            </a:r>
            <a:r>
              <a:rPr lang="ar-SA" sz="2000" b="0">
                <a:solidFill>
                  <a:srgbClr val="FFFF00"/>
                </a:solidFill>
                <a:ea typeface="Times New Roman" pitchFamily="18" charset="0"/>
                <a:cs typeface="Nasim" pitchFamily="2" charset="-78"/>
              </a:rPr>
              <a:t>مختصات قطبي</a:t>
            </a:r>
            <a:r>
              <a:rPr lang="ar-SA" sz="3200" b="0">
                <a:ea typeface="Times New Roman" pitchFamily="18" charset="0"/>
                <a:cs typeface="Mitra" pitchFamily="2" charset="-78"/>
              </a:rPr>
              <a:t> نقط</a:t>
            </a:r>
            <a:r>
              <a:rPr lang="fa-IR" sz="3200" b="0">
                <a:ea typeface="Times New Roman" pitchFamily="18" charset="0"/>
                <a:cs typeface="Mitra" pitchFamily="2" charset="-78"/>
              </a:rPr>
              <a:t>ة   </a:t>
            </a:r>
            <a:r>
              <a:rPr lang="ar-SA" sz="3200" b="0">
                <a:ea typeface="Times New Roman" pitchFamily="18" charset="0"/>
                <a:cs typeface="Mitra" pitchFamily="2" charset="-78"/>
              </a:rPr>
              <a:t> مي ناميم .</a:t>
            </a:r>
            <a:endParaRPr lang="ar-SA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در اين صورت مي نويسيم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: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ea typeface="Times New Roman" pitchFamily="18" charset="0"/>
                <a:cs typeface="Mitra" pitchFamily="2" charset="-78"/>
              </a:rPr>
              <a:t> </a:t>
            </a:r>
            <a:endParaRPr lang="en-US" sz="3200" b="0"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638980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 دستگاه مختصات قطبی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38987" name="Object 11"/>
          <p:cNvGraphicFramePr>
            <a:graphicFrameLocks noChangeAspect="1"/>
          </p:cNvGraphicFramePr>
          <p:nvPr/>
        </p:nvGraphicFramePr>
        <p:xfrm>
          <a:off x="8042275" y="2133600"/>
          <a:ext cx="203200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036" name="Equation" r:id="rId3" imgW="203040" imgH="228600" progId="Equation.3">
                  <p:embed/>
                </p:oleObj>
              </mc:Choice>
              <mc:Fallback>
                <p:oleObj name="Equation" r:id="rId3" imgW="203040" imgH="2286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2275" y="2133600"/>
                        <a:ext cx="203200" cy="233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8988" name="Object 12"/>
          <p:cNvGraphicFramePr>
            <a:graphicFrameLocks noChangeAspect="1"/>
          </p:cNvGraphicFramePr>
          <p:nvPr/>
        </p:nvGraphicFramePr>
        <p:xfrm>
          <a:off x="6988175" y="2103438"/>
          <a:ext cx="3048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037" name="Equation" r:id="rId5" imgW="304560" imgH="330120" progId="Equation.3">
                  <p:embed/>
                </p:oleObj>
              </mc:Choice>
              <mc:Fallback>
                <p:oleObj name="Equation" r:id="rId5" imgW="304560" imgH="33012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8175" y="2103438"/>
                        <a:ext cx="304800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8989" name="Object 13"/>
          <p:cNvGraphicFramePr>
            <a:graphicFrameLocks noChangeAspect="1"/>
          </p:cNvGraphicFramePr>
          <p:nvPr/>
        </p:nvGraphicFramePr>
        <p:xfrm>
          <a:off x="6413500" y="2132013"/>
          <a:ext cx="29210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038" name="Equation" r:id="rId7" imgW="291960" imgH="317160" progId="Equation.3">
                  <p:embed/>
                </p:oleObj>
              </mc:Choice>
              <mc:Fallback>
                <p:oleObj name="Equation" r:id="rId7" imgW="291960" imgH="31716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0" y="2132013"/>
                        <a:ext cx="292100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8990" name="Object 14"/>
          <p:cNvGraphicFramePr>
            <a:graphicFrameLocks noChangeAspect="1"/>
          </p:cNvGraphicFramePr>
          <p:nvPr/>
        </p:nvGraphicFramePr>
        <p:xfrm>
          <a:off x="4427538" y="2060575"/>
          <a:ext cx="13462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039" name="Equation" r:id="rId9" imgW="1346040" imgH="469800" progId="Equation.3">
                  <p:embed/>
                </p:oleObj>
              </mc:Choice>
              <mc:Fallback>
                <p:oleObj name="Equation" r:id="rId9" imgW="1346040" imgH="4698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060575"/>
                        <a:ext cx="13462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8991" name="Object 15"/>
          <p:cNvGraphicFramePr>
            <a:graphicFrameLocks noChangeAspect="1"/>
          </p:cNvGraphicFramePr>
          <p:nvPr/>
        </p:nvGraphicFramePr>
        <p:xfrm>
          <a:off x="1979613" y="2074863"/>
          <a:ext cx="9017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040" name="Equation" r:id="rId11" imgW="901440" imgH="431640" progId="Equation.3">
                  <p:embed/>
                </p:oleObj>
              </mc:Choice>
              <mc:Fallback>
                <p:oleObj name="Equation" r:id="rId11" imgW="901440" imgH="4316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074863"/>
                        <a:ext cx="9017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8992" name="Object 16"/>
          <p:cNvGraphicFramePr>
            <a:graphicFrameLocks noChangeAspect="1"/>
          </p:cNvGraphicFramePr>
          <p:nvPr/>
        </p:nvGraphicFramePr>
        <p:xfrm>
          <a:off x="5892800" y="2838450"/>
          <a:ext cx="2921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041" name="Equation" r:id="rId13" imgW="291960" imgH="317160" progId="Equation.3">
                  <p:embed/>
                </p:oleObj>
              </mc:Choice>
              <mc:Fallback>
                <p:oleObj name="Equation" r:id="rId13" imgW="291960" imgH="31716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2838450"/>
                        <a:ext cx="29210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8993" name="Object 17"/>
          <p:cNvGraphicFramePr>
            <a:graphicFrameLocks noChangeAspect="1"/>
          </p:cNvGraphicFramePr>
          <p:nvPr/>
        </p:nvGraphicFramePr>
        <p:xfrm>
          <a:off x="4284663" y="4321175"/>
          <a:ext cx="15367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042" name="Equation" r:id="rId15" imgW="1536480" imgH="431640" progId="Equation.3">
                  <p:embed/>
                </p:oleObj>
              </mc:Choice>
              <mc:Fallback>
                <p:oleObj name="Equation" r:id="rId15" imgW="1536480" imgH="4316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4321175"/>
                        <a:ext cx="15367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قضايای رول و ميانگين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608259" name="Text Box 3"/>
          <p:cNvSpPr txBox="1">
            <a:spLocks noChangeArrowheads="1"/>
          </p:cNvSpPr>
          <p:nvPr/>
        </p:nvSpPr>
        <p:spPr bwMode="auto">
          <a:xfrm>
            <a:off x="1476375" y="1196975"/>
            <a:ext cx="7239000" cy="49180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35000"/>
              </a:lnSpc>
            </a:pPr>
            <a:endParaRPr lang="en-US" sz="28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endParaRPr lang="en-US" sz="10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en-US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اگر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تابع د ر شرايط زير صدق كند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: </a:t>
            </a:r>
            <a:endParaRPr lang="ar-SA" sz="28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fa-IR" sz="2800" b="0">
                <a:ea typeface="Times New Roman" pitchFamily="18" charset="0"/>
                <a:cs typeface="Nazanin" pitchFamily="2" charset="-78"/>
              </a:rPr>
              <a:t> 1 .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در فاصل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ة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بست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ة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پيوسته باشد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.</a:t>
            </a:r>
            <a:endParaRPr lang="ar-SA" sz="28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fa-IR" sz="2800" b="0">
                <a:ea typeface="Times New Roman" pitchFamily="18" charset="0"/>
                <a:cs typeface="Nazanin" pitchFamily="2" charset="-78"/>
              </a:rPr>
              <a:t> 2 .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درفاصل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ة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باز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مشتق پذير باشد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. </a:t>
            </a:r>
            <a:endParaRPr lang="ar-SA" sz="28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fa-IR" sz="2800" b="0">
                <a:ea typeface="Times New Roman" pitchFamily="18" charset="0"/>
                <a:cs typeface="Nazanin" pitchFamily="2" charset="-78"/>
              </a:rPr>
              <a:t> 3 . </a:t>
            </a:r>
          </a:p>
          <a:p>
            <a:pPr rtl="1">
              <a:lnSpc>
                <a:spcPct val="135000"/>
              </a:lnSpc>
            </a:pPr>
            <a:r>
              <a:rPr lang="fa-IR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در اين صورت عددي مانند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در فاصل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ة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وجود دارد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به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</a:t>
            </a:r>
            <a:r>
              <a:rPr lang="en-US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طوری که :</a:t>
            </a:r>
          </a:p>
          <a:p>
            <a:pPr rtl="1">
              <a:lnSpc>
                <a:spcPct val="135000"/>
              </a:lnSpc>
            </a:pPr>
            <a:endParaRPr lang="en-US" sz="2800" b="0">
              <a:ea typeface="Times New Roman" pitchFamily="18" charset="0"/>
              <a:cs typeface="Nazanin" pitchFamily="2" charset="-78"/>
            </a:endParaRPr>
          </a:p>
        </p:txBody>
      </p:sp>
      <p:sp>
        <p:nvSpPr>
          <p:cNvPr id="608260" name="Rectangle 4"/>
          <p:cNvSpPr>
            <a:spLocks noChangeArrowheads="1"/>
          </p:cNvSpPr>
          <p:nvPr/>
        </p:nvSpPr>
        <p:spPr bwMode="auto">
          <a:xfrm>
            <a:off x="1647825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نتيجه (صورت ديگری از قضية رول)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08261" name="Object 5"/>
          <p:cNvGraphicFramePr>
            <a:graphicFrameLocks noChangeAspect="1"/>
          </p:cNvGraphicFramePr>
          <p:nvPr/>
        </p:nvGraphicFramePr>
        <p:xfrm>
          <a:off x="7840663" y="2089150"/>
          <a:ext cx="27781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303" name="Equation" r:id="rId3" imgW="304560" imgH="419040" progId="Equation.3">
                  <p:embed/>
                </p:oleObj>
              </mc:Choice>
              <mc:Fallback>
                <p:oleObj name="Equation" r:id="rId3" imgW="30456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0663" y="2089150"/>
                        <a:ext cx="277812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8262" name="Object 6"/>
          <p:cNvGraphicFramePr>
            <a:graphicFrameLocks noChangeAspect="1"/>
          </p:cNvGraphicFramePr>
          <p:nvPr/>
        </p:nvGraphicFramePr>
        <p:xfrm>
          <a:off x="5694363" y="2693988"/>
          <a:ext cx="785812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304" name="Equation" r:id="rId5" imgW="863280" imgH="431640" progId="Equation.3">
                  <p:embed/>
                </p:oleObj>
              </mc:Choice>
              <mc:Fallback>
                <p:oleObj name="Equation" r:id="rId5" imgW="86328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363" y="2693988"/>
                        <a:ext cx="785812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8263" name="Object 7"/>
          <p:cNvGraphicFramePr>
            <a:graphicFrameLocks noChangeAspect="1"/>
          </p:cNvGraphicFramePr>
          <p:nvPr/>
        </p:nvGraphicFramePr>
        <p:xfrm>
          <a:off x="5997575" y="3284538"/>
          <a:ext cx="8175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305" name="Equation" r:id="rId7" imgW="901440" imgH="431640" progId="Equation.3">
                  <p:embed/>
                </p:oleObj>
              </mc:Choice>
              <mc:Fallback>
                <p:oleObj name="Equation" r:id="rId7" imgW="90144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7575" y="3284538"/>
                        <a:ext cx="817563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8264" name="Object 8"/>
          <p:cNvGraphicFramePr>
            <a:graphicFrameLocks noChangeAspect="1"/>
          </p:cNvGraphicFramePr>
          <p:nvPr/>
        </p:nvGraphicFramePr>
        <p:xfrm>
          <a:off x="5451475" y="4522788"/>
          <a:ext cx="184150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306" name="Equation" r:id="rId9" imgW="203040" imgH="241200" progId="Equation.3">
                  <p:embed/>
                </p:oleObj>
              </mc:Choice>
              <mc:Fallback>
                <p:oleObj name="Equation" r:id="rId9" imgW="203040" imgH="241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475" y="4522788"/>
                        <a:ext cx="184150" cy="217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8265" name="Object 9"/>
          <p:cNvGraphicFramePr>
            <a:graphicFrameLocks noChangeAspect="1"/>
          </p:cNvGraphicFramePr>
          <p:nvPr/>
        </p:nvGraphicFramePr>
        <p:xfrm>
          <a:off x="3492500" y="4451350"/>
          <a:ext cx="8175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307" name="Equation" r:id="rId11" imgW="901440" imgH="431640" progId="Equation.3">
                  <p:embed/>
                </p:oleObj>
              </mc:Choice>
              <mc:Fallback>
                <p:oleObj name="Equation" r:id="rId11" imgW="90144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451350"/>
                        <a:ext cx="817563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8266" name="Object 10"/>
          <p:cNvGraphicFramePr>
            <a:graphicFrameLocks noChangeAspect="1"/>
          </p:cNvGraphicFramePr>
          <p:nvPr/>
        </p:nvGraphicFramePr>
        <p:xfrm>
          <a:off x="4572000" y="5373688"/>
          <a:ext cx="13001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308" name="Equation" r:id="rId13" imgW="1434960" imgH="469800" progId="Equation.3">
                  <p:embed/>
                </p:oleObj>
              </mc:Choice>
              <mc:Fallback>
                <p:oleObj name="Equation" r:id="rId13" imgW="1434960" imgH="4698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373688"/>
                        <a:ext cx="1300163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8267" name="Object 11"/>
          <p:cNvGraphicFramePr>
            <a:graphicFrameLocks noChangeAspect="1"/>
          </p:cNvGraphicFramePr>
          <p:nvPr/>
        </p:nvGraphicFramePr>
        <p:xfrm>
          <a:off x="5791200" y="3903663"/>
          <a:ext cx="23241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309" name="Equation" r:id="rId15" imgW="2565360" imgH="431640" progId="Equation.3">
                  <p:embed/>
                </p:oleObj>
              </mc:Choice>
              <mc:Fallback>
                <p:oleObj name="Equation" r:id="rId15" imgW="2565360" imgH="431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903663"/>
                        <a:ext cx="23241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قضايای رول و ميانگين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609283" name="Text Box 3"/>
          <p:cNvSpPr txBox="1">
            <a:spLocks noChangeArrowheads="1"/>
          </p:cNvSpPr>
          <p:nvPr/>
        </p:nvSpPr>
        <p:spPr bwMode="auto">
          <a:xfrm>
            <a:off x="1476375" y="1196975"/>
            <a:ext cx="7239000" cy="43418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35000"/>
              </a:lnSpc>
            </a:pPr>
            <a:endParaRPr lang="en-US" sz="28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endParaRPr lang="en-US" sz="10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en-US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اگر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تابع د ر شرايط زير صدق كند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: </a:t>
            </a:r>
            <a:endParaRPr lang="ar-SA" sz="28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fa-IR" sz="2800" b="0">
                <a:ea typeface="Times New Roman" pitchFamily="18" charset="0"/>
                <a:cs typeface="Nazanin" pitchFamily="2" charset="-78"/>
              </a:rPr>
              <a:t> 1 .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در فاصل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ة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بست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ة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پيوسته باشد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.</a:t>
            </a:r>
            <a:endParaRPr lang="ar-SA" sz="28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fa-IR" sz="2800" b="0">
                <a:ea typeface="Times New Roman" pitchFamily="18" charset="0"/>
                <a:cs typeface="Nazanin" pitchFamily="2" charset="-78"/>
              </a:rPr>
              <a:t> 2 .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درفاصل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ة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باز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مشتق پذير باشد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. </a:t>
            </a:r>
            <a:endParaRPr lang="ar-SA" sz="28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ar-SA" sz="2800" b="0">
                <a:ea typeface="Times New Roman" pitchFamily="18" charset="0"/>
                <a:cs typeface="Nazanin" pitchFamily="2" charset="-78"/>
              </a:rPr>
              <a:t>در اين صورت عددي مانند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در فاصل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ة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وجود دارد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به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</a:t>
            </a:r>
            <a:r>
              <a:rPr lang="en-US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طوری که :</a:t>
            </a:r>
          </a:p>
          <a:p>
            <a:pPr rtl="1">
              <a:lnSpc>
                <a:spcPct val="135000"/>
              </a:lnSpc>
            </a:pPr>
            <a:endParaRPr lang="en-US" sz="2800" b="0">
              <a:ea typeface="Times New Roman" pitchFamily="18" charset="0"/>
              <a:cs typeface="Nazanin" pitchFamily="2" charset="-78"/>
            </a:endParaRPr>
          </a:p>
        </p:txBody>
      </p:sp>
      <p:sp>
        <p:nvSpPr>
          <p:cNvPr id="609284" name="Rectangle 4"/>
          <p:cNvSpPr>
            <a:spLocks noChangeArrowheads="1"/>
          </p:cNvSpPr>
          <p:nvPr/>
        </p:nvSpPr>
        <p:spPr bwMode="auto">
          <a:xfrm>
            <a:off x="1647825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قضية مقدار ميانگين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09285" name="Object 5"/>
          <p:cNvGraphicFramePr>
            <a:graphicFrameLocks noChangeAspect="1"/>
          </p:cNvGraphicFramePr>
          <p:nvPr/>
        </p:nvGraphicFramePr>
        <p:xfrm>
          <a:off x="7840663" y="2089150"/>
          <a:ext cx="27781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21" name="Equation" r:id="rId3" imgW="304560" imgH="419040" progId="Equation.3">
                  <p:embed/>
                </p:oleObj>
              </mc:Choice>
              <mc:Fallback>
                <p:oleObj name="Equation" r:id="rId3" imgW="30456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0663" y="2089150"/>
                        <a:ext cx="277812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9286" name="Object 6"/>
          <p:cNvGraphicFramePr>
            <a:graphicFrameLocks noChangeAspect="1"/>
          </p:cNvGraphicFramePr>
          <p:nvPr/>
        </p:nvGraphicFramePr>
        <p:xfrm>
          <a:off x="5694363" y="2693988"/>
          <a:ext cx="785812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22" name="Equation" r:id="rId5" imgW="863280" imgH="431640" progId="Equation.3">
                  <p:embed/>
                </p:oleObj>
              </mc:Choice>
              <mc:Fallback>
                <p:oleObj name="Equation" r:id="rId5" imgW="86328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363" y="2693988"/>
                        <a:ext cx="785812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9287" name="Object 7"/>
          <p:cNvGraphicFramePr>
            <a:graphicFrameLocks noChangeAspect="1"/>
          </p:cNvGraphicFramePr>
          <p:nvPr/>
        </p:nvGraphicFramePr>
        <p:xfrm>
          <a:off x="5997575" y="3284538"/>
          <a:ext cx="8175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23" name="Equation" r:id="rId7" imgW="901440" imgH="431640" progId="Equation.3">
                  <p:embed/>
                </p:oleObj>
              </mc:Choice>
              <mc:Fallback>
                <p:oleObj name="Equation" r:id="rId7" imgW="90144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7575" y="3284538"/>
                        <a:ext cx="817563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9288" name="Object 8"/>
          <p:cNvGraphicFramePr>
            <a:graphicFrameLocks noChangeAspect="1"/>
          </p:cNvGraphicFramePr>
          <p:nvPr/>
        </p:nvGraphicFramePr>
        <p:xfrm>
          <a:off x="5548313" y="3962400"/>
          <a:ext cx="184150" cy="21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24" name="Equation" r:id="rId9" imgW="203040" imgH="241200" progId="Equation.3">
                  <p:embed/>
                </p:oleObj>
              </mc:Choice>
              <mc:Fallback>
                <p:oleObj name="Equation" r:id="rId9" imgW="203040" imgH="241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8313" y="3962400"/>
                        <a:ext cx="184150" cy="217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9289" name="Object 9"/>
          <p:cNvGraphicFramePr>
            <a:graphicFrameLocks noChangeAspect="1"/>
          </p:cNvGraphicFramePr>
          <p:nvPr/>
        </p:nvGraphicFramePr>
        <p:xfrm>
          <a:off x="3589338" y="3890963"/>
          <a:ext cx="81756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25" name="Equation" r:id="rId11" imgW="901440" imgH="431640" progId="Equation.3">
                  <p:embed/>
                </p:oleObj>
              </mc:Choice>
              <mc:Fallback>
                <p:oleObj name="Equation" r:id="rId11" imgW="90144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8" y="3890963"/>
                        <a:ext cx="817562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9290" name="Object 10"/>
          <p:cNvGraphicFramePr>
            <a:graphicFrameLocks noChangeAspect="1"/>
          </p:cNvGraphicFramePr>
          <p:nvPr/>
        </p:nvGraphicFramePr>
        <p:xfrm>
          <a:off x="3656013" y="4492625"/>
          <a:ext cx="2898775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26" name="Equation" r:id="rId13" imgW="3200400" imgH="927000" progId="Equation.3">
                  <p:embed/>
                </p:oleObj>
              </mc:Choice>
              <mc:Fallback>
                <p:oleObj name="Equation" r:id="rId13" imgW="3200400" imgH="9270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3" y="4492625"/>
                        <a:ext cx="2898775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قضايای رول و ميانگين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611331" name="Text Box 3"/>
          <p:cNvSpPr txBox="1">
            <a:spLocks noChangeArrowheads="1"/>
          </p:cNvSpPr>
          <p:nvPr/>
        </p:nvSpPr>
        <p:spPr bwMode="auto">
          <a:xfrm>
            <a:off x="1476375" y="1196975"/>
            <a:ext cx="7239000" cy="54943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35000"/>
              </a:lnSpc>
            </a:pPr>
            <a:endParaRPr lang="en-US" sz="28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endParaRPr lang="en-US" sz="10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fa-IR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تابع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                    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را در فاصل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ة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در نظر مي گيريم ، اين تابع روي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پيوسته و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روی      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مشتق پذير است پس بنا بر قضيه ميانگين  نقطه اي مانند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وجود دارد  به طوري كه :</a:t>
            </a:r>
            <a:endParaRPr lang="fa-IR" sz="28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endParaRPr lang="ar-SA" sz="28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fa-IR" sz="2800" b="0">
                <a:ea typeface="Times New Roman" pitchFamily="18" charset="0"/>
                <a:cs typeface="Nazanin" pitchFamily="2" charset="-78"/>
              </a:rPr>
              <a:t>  </a:t>
            </a:r>
            <a:endParaRPr lang="ar-SA" sz="28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fa-IR" sz="2800" b="0">
                <a:ea typeface="Times New Roman" pitchFamily="18" charset="0"/>
                <a:cs typeface="Nazanin" pitchFamily="2" charset="-78"/>
              </a:rPr>
              <a:t> در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نتيجه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  و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که تنها  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به فاصل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ة    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تعلق دارد .</a:t>
            </a:r>
            <a:endParaRPr lang="en-US" sz="2800" b="0">
              <a:ea typeface="Times New Roman" pitchFamily="18" charset="0"/>
              <a:cs typeface="Nazanin" pitchFamily="2" charset="-78"/>
            </a:endParaRPr>
          </a:p>
        </p:txBody>
      </p:sp>
      <p:sp>
        <p:nvSpPr>
          <p:cNvPr id="611332" name="Rectangle 4"/>
          <p:cNvSpPr>
            <a:spLocks noChangeArrowheads="1"/>
          </p:cNvSpPr>
          <p:nvPr/>
        </p:nvSpPr>
        <p:spPr bwMode="auto">
          <a:xfrm>
            <a:off x="1647825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11334" name="Object 6"/>
          <p:cNvGraphicFramePr>
            <a:graphicFrameLocks noChangeAspect="1"/>
          </p:cNvGraphicFramePr>
          <p:nvPr/>
        </p:nvGraphicFramePr>
        <p:xfrm>
          <a:off x="5392738" y="2089150"/>
          <a:ext cx="25304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96" name="Equation" r:id="rId3" imgW="2793960" imgH="520560" progId="Equation.3">
                  <p:embed/>
                </p:oleObj>
              </mc:Choice>
              <mc:Fallback>
                <p:oleObj name="Equation" r:id="rId3" imgW="2793960" imgH="5205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38" y="2089150"/>
                        <a:ext cx="253047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1335" name="Object 7"/>
          <p:cNvGraphicFramePr>
            <a:graphicFrameLocks noChangeAspect="1"/>
          </p:cNvGraphicFramePr>
          <p:nvPr/>
        </p:nvGraphicFramePr>
        <p:xfrm>
          <a:off x="2841625" y="2135188"/>
          <a:ext cx="8969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97" name="Equation" r:id="rId5" imgW="990360" imgH="419040" progId="Equation.3">
                  <p:embed/>
                </p:oleObj>
              </mc:Choice>
              <mc:Fallback>
                <p:oleObj name="Equation" r:id="rId5" imgW="990360" imgH="419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25" y="2135188"/>
                        <a:ext cx="89693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1336" name="Object 8"/>
          <p:cNvGraphicFramePr>
            <a:graphicFrameLocks noChangeAspect="1"/>
          </p:cNvGraphicFramePr>
          <p:nvPr/>
        </p:nvGraphicFramePr>
        <p:xfrm>
          <a:off x="5003800" y="2751138"/>
          <a:ext cx="8969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98" name="Equation" r:id="rId7" imgW="990360" imgH="419040" progId="Equation.3">
                  <p:embed/>
                </p:oleObj>
              </mc:Choice>
              <mc:Fallback>
                <p:oleObj name="Equation" r:id="rId7" imgW="99036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751138"/>
                        <a:ext cx="89693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1337" name="Object 9"/>
          <p:cNvGraphicFramePr>
            <a:graphicFrameLocks noChangeAspect="1"/>
          </p:cNvGraphicFramePr>
          <p:nvPr/>
        </p:nvGraphicFramePr>
        <p:xfrm>
          <a:off x="2354263" y="2751138"/>
          <a:ext cx="931862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99" name="Equation" r:id="rId9" imgW="1028520" imgH="431640" progId="Equation.3">
                  <p:embed/>
                </p:oleObj>
              </mc:Choice>
              <mc:Fallback>
                <p:oleObj name="Equation" r:id="rId9" imgW="102852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3" y="2751138"/>
                        <a:ext cx="931862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1338" name="Object 10"/>
          <p:cNvGraphicFramePr>
            <a:graphicFrameLocks noChangeAspect="1"/>
          </p:cNvGraphicFramePr>
          <p:nvPr/>
        </p:nvGraphicFramePr>
        <p:xfrm>
          <a:off x="1654175" y="3313113"/>
          <a:ext cx="141446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400" name="Equation" r:id="rId11" imgW="1562040" imgH="431640" progId="Equation.3">
                  <p:embed/>
                </p:oleObj>
              </mc:Choice>
              <mc:Fallback>
                <p:oleObj name="Equation" r:id="rId11" imgW="1562040" imgH="431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3313113"/>
                        <a:ext cx="1414463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1339" name="Object 11"/>
          <p:cNvGraphicFramePr>
            <a:graphicFrameLocks noChangeAspect="1"/>
          </p:cNvGraphicFramePr>
          <p:nvPr/>
        </p:nvGraphicFramePr>
        <p:xfrm>
          <a:off x="2195513" y="4473575"/>
          <a:ext cx="58229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401" name="Equation" r:id="rId13" imgW="6426000" imgH="1002960" progId="Equation.3">
                  <p:embed/>
                </p:oleObj>
              </mc:Choice>
              <mc:Fallback>
                <p:oleObj name="Equation" r:id="rId13" imgW="6426000" imgH="100296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473575"/>
                        <a:ext cx="582295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1342" name="Object 14"/>
          <p:cNvGraphicFramePr>
            <a:graphicFrameLocks noChangeAspect="1"/>
          </p:cNvGraphicFramePr>
          <p:nvPr/>
        </p:nvGraphicFramePr>
        <p:xfrm>
          <a:off x="6818313" y="5618163"/>
          <a:ext cx="631825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402" name="Equation" r:id="rId15" imgW="698400" imgH="330120" progId="Equation.3">
                  <p:embed/>
                </p:oleObj>
              </mc:Choice>
              <mc:Fallback>
                <p:oleObj name="Equation" r:id="rId15" imgW="698400" imgH="33012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313" y="5618163"/>
                        <a:ext cx="631825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1343" name="Object 15"/>
          <p:cNvGraphicFramePr>
            <a:graphicFrameLocks noChangeAspect="1"/>
          </p:cNvGraphicFramePr>
          <p:nvPr/>
        </p:nvGraphicFramePr>
        <p:xfrm>
          <a:off x="5494338" y="5588000"/>
          <a:ext cx="8858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403" name="Equation" r:id="rId17" imgW="977760" imgH="495000" progId="Equation.3">
                  <p:embed/>
                </p:oleObj>
              </mc:Choice>
              <mc:Fallback>
                <p:oleObj name="Equation" r:id="rId17" imgW="977760" imgH="4950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5588000"/>
                        <a:ext cx="885825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1344" name="Object 16"/>
          <p:cNvGraphicFramePr>
            <a:graphicFrameLocks noChangeAspect="1"/>
          </p:cNvGraphicFramePr>
          <p:nvPr/>
        </p:nvGraphicFramePr>
        <p:xfrm>
          <a:off x="3995738" y="5589588"/>
          <a:ext cx="41433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404" name="Equation" r:id="rId19" imgW="457200" imgH="495000" progId="Equation.3">
                  <p:embed/>
                </p:oleObj>
              </mc:Choice>
              <mc:Fallback>
                <p:oleObj name="Equation" r:id="rId19" imgW="457200" imgH="4950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5589588"/>
                        <a:ext cx="414337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1345" name="Object 17"/>
          <p:cNvGraphicFramePr>
            <a:graphicFrameLocks noChangeAspect="1"/>
          </p:cNvGraphicFramePr>
          <p:nvPr/>
        </p:nvGraphicFramePr>
        <p:xfrm>
          <a:off x="1820863" y="5616575"/>
          <a:ext cx="9318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405" name="Equation" r:id="rId21" imgW="1028520" imgH="431640" progId="Equation.3">
                  <p:embed/>
                </p:oleObj>
              </mc:Choice>
              <mc:Fallback>
                <p:oleObj name="Equation" r:id="rId21" imgW="1028520" imgH="4316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863" y="5616575"/>
                        <a:ext cx="931862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قضايای رول و ميانگين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613379" name="Text Box 3"/>
          <p:cNvSpPr txBox="1">
            <a:spLocks noChangeArrowheads="1"/>
          </p:cNvSpPr>
          <p:nvPr/>
        </p:nvSpPr>
        <p:spPr bwMode="auto">
          <a:xfrm>
            <a:off x="1476375" y="1196975"/>
            <a:ext cx="7239000" cy="43418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35000"/>
              </a:lnSpc>
            </a:pPr>
            <a:endParaRPr lang="en-US" sz="28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endParaRPr lang="en-US" sz="10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fa-IR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تابع</a:t>
            </a:r>
            <a:endParaRPr lang="fa-IR" sz="28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endParaRPr lang="ar-SA" sz="28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ar-SA" sz="2800" b="0">
                <a:ea typeface="Times New Roman" pitchFamily="18" charset="0"/>
                <a:cs typeface="Nazanin" pitchFamily="2" charset="-78"/>
              </a:rPr>
              <a:t>را در نظر مي گيريم . قضي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ة مقدار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ميانگين در مورد اين تابع برقرار نيست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،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زيرا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وجود ندارد . بنابر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اين در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هيچ يك از نقاط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</a:t>
            </a:r>
            <a:r>
              <a:rPr lang="en-US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      نمی توان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مماس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ی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برمنحني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رسم کرد که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با خط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en-US" sz="2800" b="0">
                <a:ea typeface="Times New Roman" pitchFamily="18" charset="0"/>
                <a:cs typeface="Nazanin" pitchFamily="2" charset="-78"/>
              </a:rPr>
              <a:t> 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</a:t>
            </a:r>
            <a:r>
              <a:rPr lang="en-US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موازي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باشد . </a:t>
            </a:r>
            <a:endParaRPr lang="en-US" sz="2800" b="0">
              <a:ea typeface="Times New Roman" pitchFamily="18" charset="0"/>
              <a:cs typeface="Nazanin" pitchFamily="2" charset="-78"/>
            </a:endParaRPr>
          </a:p>
        </p:txBody>
      </p:sp>
      <p:sp>
        <p:nvSpPr>
          <p:cNvPr id="613380" name="Rectangle 4"/>
          <p:cNvSpPr>
            <a:spLocks noChangeArrowheads="1"/>
          </p:cNvSpPr>
          <p:nvPr/>
        </p:nvSpPr>
        <p:spPr bwMode="auto">
          <a:xfrm>
            <a:off x="1647825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13384" name="Object 8"/>
          <p:cNvGraphicFramePr>
            <a:graphicFrameLocks noChangeAspect="1"/>
          </p:cNvGraphicFramePr>
          <p:nvPr/>
        </p:nvGraphicFramePr>
        <p:xfrm>
          <a:off x="3208338" y="2133600"/>
          <a:ext cx="37401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411" name="Equation" r:id="rId3" imgW="4127400" imgH="1028520" progId="Equation.3">
                  <p:embed/>
                </p:oleObj>
              </mc:Choice>
              <mc:Fallback>
                <p:oleObj name="Equation" r:id="rId3" imgW="4127400" imgH="10285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338" y="2133600"/>
                        <a:ext cx="3740150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3387" name="Object 11"/>
          <p:cNvGraphicFramePr>
            <a:graphicFrameLocks noChangeAspect="1"/>
          </p:cNvGraphicFramePr>
          <p:nvPr/>
        </p:nvGraphicFramePr>
        <p:xfrm>
          <a:off x="6443663" y="3876675"/>
          <a:ext cx="804862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412" name="Equation" r:id="rId5" imgW="888840" imgH="469800" progId="Equation.3">
                  <p:embed/>
                </p:oleObj>
              </mc:Choice>
              <mc:Fallback>
                <p:oleObj name="Equation" r:id="rId5" imgW="888840" imgH="4698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3876675"/>
                        <a:ext cx="804862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3388" name="Object 12"/>
          <p:cNvGraphicFramePr>
            <a:graphicFrameLocks noChangeAspect="1"/>
          </p:cNvGraphicFramePr>
          <p:nvPr/>
        </p:nvGraphicFramePr>
        <p:xfrm>
          <a:off x="1692275" y="4437063"/>
          <a:ext cx="4826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413" name="Equation" r:id="rId7" imgW="533160" imgH="317160" progId="Equation.3">
                  <p:embed/>
                </p:oleObj>
              </mc:Choice>
              <mc:Fallback>
                <p:oleObj name="Equation" r:id="rId7" imgW="533160" imgH="31716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4437063"/>
                        <a:ext cx="482600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3390" name="Object 14"/>
          <p:cNvGraphicFramePr>
            <a:graphicFrameLocks noChangeAspect="1"/>
          </p:cNvGraphicFramePr>
          <p:nvPr/>
        </p:nvGraphicFramePr>
        <p:xfrm>
          <a:off x="7524750" y="4508500"/>
          <a:ext cx="10239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414" name="Equation" r:id="rId9" imgW="1130040" imgH="419040" progId="Equation.3">
                  <p:embed/>
                </p:oleObj>
              </mc:Choice>
              <mc:Fallback>
                <p:oleObj name="Equation" r:id="rId9" imgW="1130040" imgH="4190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4508500"/>
                        <a:ext cx="102393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قضايای رول و ميانگين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614403" name="Text Box 3"/>
          <p:cNvSpPr txBox="1">
            <a:spLocks noChangeArrowheads="1"/>
          </p:cNvSpPr>
          <p:nvPr/>
        </p:nvSpPr>
        <p:spPr bwMode="auto">
          <a:xfrm>
            <a:off x="1476375" y="1196975"/>
            <a:ext cx="7239000" cy="43418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35000"/>
              </a:lnSpc>
            </a:pPr>
            <a:endParaRPr lang="en-US" sz="28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endParaRPr lang="en-US" sz="10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fa-IR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فرض كنيم تابع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در فاصل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ة    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پيوسته و در فاصل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ة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</a:t>
            </a:r>
            <a:r>
              <a:rPr lang="en-US" sz="2800" b="0">
                <a:ea typeface="Times New Roman" pitchFamily="18" charset="0"/>
                <a:cs typeface="Nazanin" pitchFamily="2" charset="-78"/>
              </a:rPr>
              <a:t>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مشتق پذير باشد دراين صورت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: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</a:t>
            </a:r>
          </a:p>
          <a:p>
            <a:pPr rtl="1">
              <a:lnSpc>
                <a:spcPct val="135000"/>
              </a:lnSpc>
            </a:pPr>
            <a:r>
              <a:rPr lang="fa-IR" sz="2800" b="0">
                <a:ea typeface="Times New Roman" pitchFamily="18" charset="0"/>
                <a:cs typeface="Nazanin" pitchFamily="2" charset="-78"/>
              </a:rPr>
              <a:t> 1 .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اگر به ازاي هر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در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        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آنگاه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بر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</a:t>
            </a:r>
            <a:r>
              <a:rPr lang="en-US" sz="2800" b="0">
                <a:ea typeface="Times New Roman" pitchFamily="18" charset="0"/>
                <a:cs typeface="Nazanin" pitchFamily="2" charset="-78"/>
              </a:rPr>
              <a:t> 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         </a:t>
            </a:r>
            <a:r>
              <a:rPr lang="en-US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 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صعودي است .</a:t>
            </a:r>
          </a:p>
          <a:p>
            <a:pPr rtl="1">
              <a:lnSpc>
                <a:spcPct val="135000"/>
              </a:lnSpc>
            </a:pPr>
            <a:r>
              <a:rPr lang="fa-IR" sz="2800" b="0">
                <a:ea typeface="Times New Roman" pitchFamily="18" charset="0"/>
                <a:cs typeface="Nazanin" pitchFamily="2" charset="-78"/>
              </a:rPr>
              <a:t> 2 .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اگر به ازاي هر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در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               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آنگاه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بر </a:t>
            </a:r>
            <a:r>
              <a:rPr lang="en-US" sz="2800" b="0">
                <a:ea typeface="Times New Roman" pitchFamily="18" charset="0"/>
                <a:cs typeface="Nazanin" pitchFamily="2" charset="-78"/>
              </a:rPr>
              <a:t> 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</a:t>
            </a:r>
            <a:r>
              <a:rPr lang="en-US" sz="2800" b="0">
                <a:ea typeface="Times New Roman" pitchFamily="18" charset="0"/>
                <a:cs typeface="Nazanin" pitchFamily="2" charset="-78"/>
              </a:rPr>
              <a:t> 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 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نزولي است .</a:t>
            </a:r>
            <a:endParaRPr lang="en-US" sz="2800" b="0">
              <a:ea typeface="Times New Roman" pitchFamily="18" charset="0"/>
              <a:cs typeface="Nazanin" pitchFamily="2" charset="-78"/>
            </a:endParaRPr>
          </a:p>
        </p:txBody>
      </p:sp>
      <p:sp>
        <p:nvSpPr>
          <p:cNvPr id="614404" name="Rectangle 4"/>
          <p:cNvSpPr>
            <a:spLocks noChangeArrowheads="1"/>
          </p:cNvSpPr>
          <p:nvPr/>
        </p:nvSpPr>
        <p:spPr bwMode="auto">
          <a:xfrm>
            <a:off x="1647825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قضيه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14409" name="Object 9"/>
          <p:cNvGraphicFramePr>
            <a:graphicFrameLocks noChangeAspect="1"/>
          </p:cNvGraphicFramePr>
          <p:nvPr/>
        </p:nvGraphicFramePr>
        <p:xfrm>
          <a:off x="6530975" y="2105025"/>
          <a:ext cx="2746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76" name="Equation" r:id="rId3" imgW="304560" imgH="419040" progId="Equation.3">
                  <p:embed/>
                </p:oleObj>
              </mc:Choice>
              <mc:Fallback>
                <p:oleObj name="Equation" r:id="rId3" imgW="304560" imgH="419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0975" y="2105025"/>
                        <a:ext cx="27463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10" name="Object 10"/>
          <p:cNvGraphicFramePr>
            <a:graphicFrameLocks noChangeAspect="1"/>
          </p:cNvGraphicFramePr>
          <p:nvPr/>
        </p:nvGraphicFramePr>
        <p:xfrm>
          <a:off x="4633913" y="2155825"/>
          <a:ext cx="7826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77" name="Equation" r:id="rId5" imgW="863280" imgH="431640" progId="Equation.3">
                  <p:embed/>
                </p:oleObj>
              </mc:Choice>
              <mc:Fallback>
                <p:oleObj name="Equation" r:id="rId5" imgW="863280" imgH="431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3913" y="2155825"/>
                        <a:ext cx="78263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12" name="Object 12"/>
          <p:cNvGraphicFramePr>
            <a:graphicFrameLocks noChangeAspect="1"/>
          </p:cNvGraphicFramePr>
          <p:nvPr/>
        </p:nvGraphicFramePr>
        <p:xfrm>
          <a:off x="1619250" y="2133600"/>
          <a:ext cx="81756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78" name="Equation" r:id="rId7" imgW="901440" imgH="431640" progId="Equation.3">
                  <p:embed/>
                </p:oleObj>
              </mc:Choice>
              <mc:Fallback>
                <p:oleObj name="Equation" r:id="rId7" imgW="901440" imgH="4316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133600"/>
                        <a:ext cx="817563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13" name="Object 13"/>
          <p:cNvGraphicFramePr>
            <a:graphicFrameLocks noChangeAspect="1"/>
          </p:cNvGraphicFramePr>
          <p:nvPr/>
        </p:nvGraphicFramePr>
        <p:xfrm>
          <a:off x="6386513" y="3371850"/>
          <a:ext cx="204787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79" name="Equation" r:id="rId9" imgW="228600" imgH="241200" progId="Equation.3">
                  <p:embed/>
                </p:oleObj>
              </mc:Choice>
              <mc:Fallback>
                <p:oleObj name="Equation" r:id="rId9" imgW="228600" imgH="2412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513" y="3371850"/>
                        <a:ext cx="204787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14" name="Object 14"/>
          <p:cNvGraphicFramePr>
            <a:graphicFrameLocks noChangeAspect="1"/>
          </p:cNvGraphicFramePr>
          <p:nvPr/>
        </p:nvGraphicFramePr>
        <p:xfrm>
          <a:off x="3530600" y="3284538"/>
          <a:ext cx="23939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80" name="Equation" r:id="rId11" imgW="2654280" imgH="469800" progId="Equation.3">
                  <p:embed/>
                </p:oleObj>
              </mc:Choice>
              <mc:Fallback>
                <p:oleObj name="Equation" r:id="rId11" imgW="2654280" imgH="4698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3284538"/>
                        <a:ext cx="239395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15" name="Object 15"/>
          <p:cNvGraphicFramePr>
            <a:graphicFrameLocks noChangeAspect="1"/>
          </p:cNvGraphicFramePr>
          <p:nvPr/>
        </p:nvGraphicFramePr>
        <p:xfrm>
          <a:off x="2598738" y="3270250"/>
          <a:ext cx="2746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81" name="Equation" r:id="rId13" imgW="304560" imgH="419040" progId="Equation.3">
                  <p:embed/>
                </p:oleObj>
              </mc:Choice>
              <mc:Fallback>
                <p:oleObj name="Equation" r:id="rId13" imgW="304560" imgH="4190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8738" y="3270250"/>
                        <a:ext cx="274637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16" name="Object 16"/>
          <p:cNvGraphicFramePr>
            <a:graphicFrameLocks noChangeAspect="1"/>
          </p:cNvGraphicFramePr>
          <p:nvPr/>
        </p:nvGraphicFramePr>
        <p:xfrm>
          <a:off x="7367588" y="3875088"/>
          <a:ext cx="7826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82" name="Equation" r:id="rId15" imgW="863280" imgH="431640" progId="Equation.3">
                  <p:embed/>
                </p:oleObj>
              </mc:Choice>
              <mc:Fallback>
                <p:oleObj name="Equation" r:id="rId15" imgW="863280" imgH="4316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7588" y="3875088"/>
                        <a:ext cx="78263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17" name="Object 17"/>
          <p:cNvGraphicFramePr>
            <a:graphicFrameLocks noChangeAspect="1"/>
          </p:cNvGraphicFramePr>
          <p:nvPr/>
        </p:nvGraphicFramePr>
        <p:xfrm>
          <a:off x="6372225" y="4508500"/>
          <a:ext cx="204788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83" name="Equation" r:id="rId17" imgW="228600" imgH="241200" progId="Equation.3">
                  <p:embed/>
                </p:oleObj>
              </mc:Choice>
              <mc:Fallback>
                <p:oleObj name="Equation" r:id="rId17" imgW="228600" imgH="2412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508500"/>
                        <a:ext cx="204788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18" name="Object 18"/>
          <p:cNvGraphicFramePr>
            <a:graphicFrameLocks noChangeAspect="1"/>
          </p:cNvGraphicFramePr>
          <p:nvPr/>
        </p:nvGraphicFramePr>
        <p:xfrm>
          <a:off x="3549650" y="4365625"/>
          <a:ext cx="23812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84" name="Equation" r:id="rId19" imgW="2641320" imgH="469800" progId="Equation.3">
                  <p:embed/>
                </p:oleObj>
              </mc:Choice>
              <mc:Fallback>
                <p:oleObj name="Equation" r:id="rId19" imgW="2641320" imgH="4698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0" y="4365625"/>
                        <a:ext cx="2381250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19" name="Object 19"/>
          <p:cNvGraphicFramePr>
            <a:graphicFrameLocks noChangeAspect="1"/>
          </p:cNvGraphicFramePr>
          <p:nvPr/>
        </p:nvGraphicFramePr>
        <p:xfrm>
          <a:off x="2570163" y="4402138"/>
          <a:ext cx="2746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85" name="Equation" r:id="rId21" imgW="304560" imgH="419040" progId="Equation.3">
                  <p:embed/>
                </p:oleObj>
              </mc:Choice>
              <mc:Fallback>
                <p:oleObj name="Equation" r:id="rId21" imgW="304560" imgH="41904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163" y="4402138"/>
                        <a:ext cx="274637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20" name="Object 20"/>
          <p:cNvGraphicFramePr>
            <a:graphicFrameLocks noChangeAspect="1"/>
          </p:cNvGraphicFramePr>
          <p:nvPr/>
        </p:nvGraphicFramePr>
        <p:xfrm>
          <a:off x="7380288" y="4994275"/>
          <a:ext cx="7826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86" name="Equation" r:id="rId22" imgW="863280" imgH="431640" progId="Equation.3">
                  <p:embed/>
                </p:oleObj>
              </mc:Choice>
              <mc:Fallback>
                <p:oleObj name="Equation" r:id="rId22" imgW="863280" imgH="43164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4994275"/>
                        <a:ext cx="78263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قضايای رول و ميانگين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615427" name="Text Box 3"/>
          <p:cNvSpPr txBox="1">
            <a:spLocks noChangeArrowheads="1"/>
          </p:cNvSpPr>
          <p:nvPr/>
        </p:nvSpPr>
        <p:spPr bwMode="auto">
          <a:xfrm>
            <a:off x="1476375" y="1196975"/>
            <a:ext cx="7239000" cy="54943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35000"/>
              </a:lnSpc>
            </a:pPr>
            <a:endParaRPr lang="en-US" sz="28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endParaRPr lang="en-US" sz="10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fa-IR" sz="2800" b="0">
                <a:ea typeface="Times New Roman" pitchFamily="18" charset="0"/>
                <a:cs typeface="Nazanin" pitchFamily="2" charset="-78"/>
              </a:rPr>
              <a:t>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با استفاده از قضيه ميانگين نشان دهيد ، اگر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  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آنگاه</a:t>
            </a:r>
            <a:endParaRPr lang="fa-IR" sz="28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ar-SA" sz="2800" b="0">
                <a:ea typeface="Times New Roman" pitchFamily="18" charset="0"/>
                <a:cs typeface="Nazanin" pitchFamily="2" charset="-78"/>
              </a:rPr>
              <a:t> </a:t>
            </a:r>
          </a:p>
          <a:p>
            <a:pPr rtl="1">
              <a:lnSpc>
                <a:spcPct val="135000"/>
              </a:lnSpc>
            </a:pPr>
            <a:r>
              <a:rPr lang="fa-IR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en-US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تابع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    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درفاصل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ة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در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شرايط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قضيه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مقدار  </a:t>
            </a:r>
            <a:r>
              <a:rPr lang="en-US" sz="2800" b="0">
                <a:ea typeface="Times New Roman" pitchFamily="18" charset="0"/>
                <a:cs typeface="Nazanin" pitchFamily="2" charset="-78"/>
              </a:rPr>
              <a:t>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ميانگين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صدق می کند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پس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            وجود دارد به طوری   </a:t>
            </a:r>
            <a:r>
              <a:rPr lang="en-US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که : </a:t>
            </a:r>
            <a:endParaRPr lang="ar-SA" sz="28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endParaRPr lang="fa-IR" sz="28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fa-IR" sz="2800" b="0">
                <a:ea typeface="Times New Roman" pitchFamily="18" charset="0"/>
                <a:cs typeface="Nazanin" pitchFamily="2" charset="-78"/>
              </a:rPr>
              <a:t> پس :</a:t>
            </a:r>
          </a:p>
          <a:p>
            <a:pPr rtl="1">
              <a:lnSpc>
                <a:spcPct val="135000"/>
              </a:lnSpc>
            </a:pPr>
            <a:endParaRPr lang="en-US" sz="2800" b="0">
              <a:ea typeface="Times New Roman" pitchFamily="18" charset="0"/>
              <a:cs typeface="Nazanin" pitchFamily="2" charset="-78"/>
            </a:endParaRPr>
          </a:p>
        </p:txBody>
      </p:sp>
      <p:sp>
        <p:nvSpPr>
          <p:cNvPr id="615428" name="Rectangle 4"/>
          <p:cNvSpPr>
            <a:spLocks noChangeArrowheads="1"/>
          </p:cNvSpPr>
          <p:nvPr/>
        </p:nvSpPr>
        <p:spPr bwMode="auto">
          <a:xfrm>
            <a:off x="1647825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15440" name="Object 16"/>
          <p:cNvGraphicFramePr>
            <a:graphicFrameLocks noChangeAspect="1"/>
          </p:cNvGraphicFramePr>
          <p:nvPr/>
        </p:nvGraphicFramePr>
        <p:xfrm>
          <a:off x="2441575" y="2162175"/>
          <a:ext cx="12192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83" name="Equation" r:id="rId3" imgW="1346040" imgH="342720" progId="Equation.3">
                  <p:embed/>
                </p:oleObj>
              </mc:Choice>
              <mc:Fallback>
                <p:oleObj name="Equation" r:id="rId3" imgW="1346040" imgH="34272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1575" y="2162175"/>
                        <a:ext cx="1219200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41" name="Object 17"/>
          <p:cNvGraphicFramePr>
            <a:graphicFrameLocks noChangeAspect="1"/>
          </p:cNvGraphicFramePr>
          <p:nvPr/>
        </p:nvGraphicFramePr>
        <p:xfrm>
          <a:off x="3692525" y="2690813"/>
          <a:ext cx="25876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84" name="Equation" r:id="rId5" imgW="2857320" imgH="495000" progId="Equation.3">
                  <p:embed/>
                </p:oleObj>
              </mc:Choice>
              <mc:Fallback>
                <p:oleObj name="Equation" r:id="rId5" imgW="2857320" imgH="4950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525" y="2690813"/>
                        <a:ext cx="2587625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42" name="Object 18"/>
          <p:cNvGraphicFramePr>
            <a:graphicFrameLocks noChangeAspect="1"/>
          </p:cNvGraphicFramePr>
          <p:nvPr/>
        </p:nvGraphicFramePr>
        <p:xfrm>
          <a:off x="6315075" y="3284538"/>
          <a:ext cx="15763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85" name="Equation" r:id="rId7" imgW="1739880" imgH="431640" progId="Equation.3">
                  <p:embed/>
                </p:oleObj>
              </mc:Choice>
              <mc:Fallback>
                <p:oleObj name="Equation" r:id="rId7" imgW="1739880" imgH="4316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5075" y="3284538"/>
                        <a:ext cx="157638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43" name="Object 19"/>
          <p:cNvGraphicFramePr>
            <a:graphicFrameLocks noChangeAspect="1"/>
          </p:cNvGraphicFramePr>
          <p:nvPr/>
        </p:nvGraphicFramePr>
        <p:xfrm>
          <a:off x="4514850" y="3255963"/>
          <a:ext cx="7826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86" name="Equation" r:id="rId9" imgW="863280" imgH="431640" progId="Equation.3">
                  <p:embed/>
                </p:oleObj>
              </mc:Choice>
              <mc:Fallback>
                <p:oleObj name="Equation" r:id="rId9" imgW="863280" imgH="43164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255963"/>
                        <a:ext cx="78263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44" name="Object 20"/>
          <p:cNvGraphicFramePr>
            <a:graphicFrameLocks noChangeAspect="1"/>
          </p:cNvGraphicFramePr>
          <p:nvPr/>
        </p:nvGraphicFramePr>
        <p:xfrm>
          <a:off x="4127500" y="3889375"/>
          <a:ext cx="13001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87" name="Equation" r:id="rId11" imgW="1434960" imgH="431640" progId="Equation.3">
                  <p:embed/>
                </p:oleObj>
              </mc:Choice>
              <mc:Fallback>
                <p:oleObj name="Equation" r:id="rId11" imgW="1434960" imgH="43164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3889375"/>
                        <a:ext cx="1300163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46" name="Object 22"/>
          <p:cNvGraphicFramePr>
            <a:graphicFrameLocks noChangeAspect="1"/>
          </p:cNvGraphicFramePr>
          <p:nvPr/>
        </p:nvGraphicFramePr>
        <p:xfrm>
          <a:off x="3708400" y="4537075"/>
          <a:ext cx="2898775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88" name="Equation" r:id="rId13" imgW="3200400" imgH="927000" progId="Equation.3">
                  <p:embed/>
                </p:oleObj>
              </mc:Choice>
              <mc:Fallback>
                <p:oleObj name="Equation" r:id="rId13" imgW="3200400" imgH="9270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537075"/>
                        <a:ext cx="2898775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47" name="Object 23"/>
          <p:cNvGraphicFramePr>
            <a:graphicFrameLocks noChangeAspect="1"/>
          </p:cNvGraphicFramePr>
          <p:nvPr/>
        </p:nvGraphicFramePr>
        <p:xfrm>
          <a:off x="4178300" y="5684838"/>
          <a:ext cx="185261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89" name="Equation" r:id="rId15" imgW="2044440" imgH="927000" progId="Equation.3">
                  <p:embed/>
                </p:oleObj>
              </mc:Choice>
              <mc:Fallback>
                <p:oleObj name="Equation" r:id="rId15" imgW="2044440" imgH="92700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5684838"/>
                        <a:ext cx="1852613" cy="83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قضايای رول و ميانگين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616451" name="Text Box 3"/>
          <p:cNvSpPr txBox="1">
            <a:spLocks noChangeArrowheads="1"/>
          </p:cNvSpPr>
          <p:nvPr/>
        </p:nvSpPr>
        <p:spPr bwMode="auto">
          <a:xfrm>
            <a:off x="1476375" y="1196975"/>
            <a:ext cx="7239000" cy="49180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35000"/>
              </a:lnSpc>
            </a:pPr>
            <a:endParaRPr lang="en-US" sz="28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endParaRPr lang="en-US" sz="10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fa-IR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از نابرابري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   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نتيجه مي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شود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  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پس</a:t>
            </a:r>
            <a:endParaRPr lang="fa-IR" sz="28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endParaRPr lang="fa-IR" sz="28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ar-SA" sz="2800" b="0">
                <a:ea typeface="Times New Roman" pitchFamily="18" charset="0"/>
                <a:cs typeface="Nazanin" pitchFamily="2" charset="-78"/>
              </a:rPr>
              <a:t> يا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:</a:t>
            </a:r>
          </a:p>
          <a:p>
            <a:pPr rtl="1">
              <a:lnSpc>
                <a:spcPct val="135000"/>
              </a:lnSpc>
            </a:pPr>
            <a:r>
              <a:rPr lang="ar-SA" sz="2800" b="0">
                <a:ea typeface="Times New Roman" pitchFamily="18" charset="0"/>
                <a:cs typeface="Nazanin" pitchFamily="2" charset="-78"/>
              </a:rPr>
              <a:t> </a:t>
            </a:r>
          </a:p>
          <a:p>
            <a:pPr rtl="1">
              <a:lnSpc>
                <a:spcPct val="135000"/>
              </a:lnSpc>
            </a:pPr>
            <a:r>
              <a:rPr lang="fa-IR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د ر نتيجه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:</a:t>
            </a:r>
          </a:p>
          <a:p>
            <a:pPr rtl="1">
              <a:lnSpc>
                <a:spcPct val="135000"/>
              </a:lnSpc>
            </a:pPr>
            <a:endParaRPr lang="fa-IR" sz="28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en-US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</a:t>
            </a:r>
            <a:endParaRPr lang="en-US" sz="2800" b="0">
              <a:ea typeface="Times New Roman" pitchFamily="18" charset="0"/>
              <a:cs typeface="Nazanin" pitchFamily="2" charset="-78"/>
            </a:endParaRPr>
          </a:p>
        </p:txBody>
      </p:sp>
      <p:sp>
        <p:nvSpPr>
          <p:cNvPr id="616452" name="Rectangle 4"/>
          <p:cNvSpPr>
            <a:spLocks noChangeArrowheads="1"/>
          </p:cNvSpPr>
          <p:nvPr/>
        </p:nvSpPr>
        <p:spPr bwMode="auto">
          <a:xfrm>
            <a:off x="1647825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16453" name="Object 5"/>
          <p:cNvGraphicFramePr>
            <a:graphicFrameLocks noChangeAspect="1"/>
          </p:cNvGraphicFramePr>
          <p:nvPr/>
        </p:nvGraphicFramePr>
        <p:xfrm>
          <a:off x="6156325" y="2133600"/>
          <a:ext cx="1208088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90" name="Equation" r:id="rId3" imgW="1333440" imgH="342720" progId="Equation.3">
                  <p:embed/>
                </p:oleObj>
              </mc:Choice>
              <mc:Fallback>
                <p:oleObj name="Equation" r:id="rId3" imgW="1333440" imgH="3427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2133600"/>
                        <a:ext cx="1208088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455" name="Object 7"/>
          <p:cNvGraphicFramePr>
            <a:graphicFrameLocks noChangeAspect="1"/>
          </p:cNvGraphicFramePr>
          <p:nvPr/>
        </p:nvGraphicFramePr>
        <p:xfrm>
          <a:off x="3160713" y="2133600"/>
          <a:ext cx="11271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91" name="Equation" r:id="rId5" imgW="1244520" imgH="495000" progId="Equation.3">
                  <p:embed/>
                </p:oleObj>
              </mc:Choice>
              <mc:Fallback>
                <p:oleObj name="Equation" r:id="rId5" imgW="1244520" imgH="4950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2133600"/>
                        <a:ext cx="1127125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460" name="Object 12"/>
          <p:cNvGraphicFramePr>
            <a:graphicFrameLocks noChangeAspect="1"/>
          </p:cNvGraphicFramePr>
          <p:nvPr/>
        </p:nvGraphicFramePr>
        <p:xfrm>
          <a:off x="4297363" y="2865438"/>
          <a:ext cx="17938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92" name="Equation" r:id="rId7" imgW="1981080" imgH="495000" progId="Equation.3">
                  <p:embed/>
                </p:oleObj>
              </mc:Choice>
              <mc:Fallback>
                <p:oleObj name="Equation" r:id="rId7" imgW="1981080" imgH="4950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2865438"/>
                        <a:ext cx="1793875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462" name="Object 14"/>
          <p:cNvGraphicFramePr>
            <a:graphicFrameLocks noChangeAspect="1"/>
          </p:cNvGraphicFramePr>
          <p:nvPr/>
        </p:nvGraphicFramePr>
        <p:xfrm>
          <a:off x="3073400" y="3860800"/>
          <a:ext cx="424338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93" name="Equation" r:id="rId9" imgW="4686120" imgH="495000" progId="Equation.3">
                  <p:embed/>
                </p:oleObj>
              </mc:Choice>
              <mc:Fallback>
                <p:oleObj name="Equation" r:id="rId9" imgW="4686120" imgH="4950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3860800"/>
                        <a:ext cx="4243388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464" name="Object 16"/>
          <p:cNvGraphicFramePr>
            <a:graphicFrameLocks noChangeAspect="1"/>
          </p:cNvGraphicFramePr>
          <p:nvPr/>
        </p:nvGraphicFramePr>
        <p:xfrm>
          <a:off x="4041775" y="5137150"/>
          <a:ext cx="22891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94" name="Equation" r:id="rId11" imgW="2527200" imgH="495000" progId="Equation.3">
                  <p:embed/>
                </p:oleObj>
              </mc:Choice>
              <mc:Fallback>
                <p:oleObj name="Equation" r:id="rId11" imgW="2527200" imgH="4950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775" y="5137150"/>
                        <a:ext cx="2289175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ChangeArrowheads="1"/>
          </p:cNvSpPr>
          <p:nvPr/>
        </p:nvSpPr>
        <p:spPr bwMode="auto">
          <a:xfrm>
            <a:off x="1905000" y="2286000"/>
            <a:ext cx="72390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93571" name="Rectangle 3"/>
          <p:cNvSpPr>
            <a:spLocks noChangeArrowheads="1"/>
          </p:cNvSpPr>
          <p:nvPr/>
        </p:nvSpPr>
        <p:spPr bwMode="auto">
          <a:xfrm>
            <a:off x="1295400" y="1066800"/>
            <a:ext cx="7543800" cy="502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فصل</a:t>
            </a:r>
            <a:r>
              <a:rPr lang="ar-SA" sz="13000" b="0">
                <a:solidFill>
                  <a:schemeClr val="bg1"/>
                </a:solidFill>
                <a:latin typeface="Arial" charset="0"/>
                <a:cs typeface="mamran" pitchFamily="10" charset="-78"/>
              </a:rPr>
              <a:t>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هفتم</a:t>
            </a:r>
          </a:p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بخش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چهارم</a:t>
            </a:r>
          </a:p>
        </p:txBody>
      </p:sp>
    </p:spTree>
  </p:cSld>
  <p:clrMapOvr>
    <a:masterClrMapping/>
  </p:clrMapOvr>
  <p:transition spd="med">
    <p:wheel spokes="8"/>
  </p:transition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چند کاربرد قضايای رول و ميانگين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494596" name="Text Box 4"/>
          <p:cNvSpPr txBox="1">
            <a:spLocks noChangeArrowheads="1"/>
          </p:cNvSpPr>
          <p:nvPr/>
        </p:nvSpPr>
        <p:spPr bwMode="auto">
          <a:xfrm>
            <a:off x="1476375" y="1196975"/>
            <a:ext cx="7239000" cy="53689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35000"/>
              </a:lnSpc>
            </a:pPr>
            <a:endParaRPr lang="fa-IR" sz="32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ar-SA" sz="2800" b="0">
                <a:ea typeface="Times New Roman" pitchFamily="18" charset="0"/>
                <a:cs typeface="Nazanin" pitchFamily="2" charset="-78"/>
              </a:rPr>
              <a:t>معادل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ة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</a:t>
            </a:r>
            <a:endParaRPr lang="fa-IR" sz="28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endParaRPr lang="ar-SA" sz="28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ar-SA" sz="2800" b="0">
                <a:ea typeface="Times New Roman" pitchFamily="18" charset="0"/>
                <a:cs typeface="Nazanin" pitchFamily="2" charset="-78"/>
              </a:rPr>
              <a:t>را كه درآن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يك عدد طبيعي و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                    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اعداد حقيقي اند در ن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ظ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ر مي گيريم . فرض مي كنيم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يك ريش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ة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مثبت  اين معادله  باشد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. با استفاده از قضيه رول نشان مي دهيم كه معادل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ة</a:t>
            </a:r>
          </a:p>
          <a:p>
            <a:pPr rtl="1">
              <a:lnSpc>
                <a:spcPct val="135000"/>
              </a:lnSpc>
            </a:pPr>
            <a:endParaRPr lang="ar-SA" sz="28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ar-SA" sz="2800" b="0">
                <a:ea typeface="Times New Roman" pitchFamily="18" charset="0"/>
                <a:cs typeface="Nazanin" pitchFamily="2" charset="-78"/>
              </a:rPr>
              <a:t>حداقل يك ريشه مثبت كوچكتر از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دارد .</a:t>
            </a:r>
            <a:endParaRPr lang="en-US" sz="2800" b="0">
              <a:ea typeface="Times New Roman" pitchFamily="18" charset="0"/>
              <a:cs typeface="Nazanin" pitchFamily="2" charset="-78"/>
            </a:endParaRPr>
          </a:p>
        </p:txBody>
      </p:sp>
      <p:sp>
        <p:nvSpPr>
          <p:cNvPr id="494597" name="Rectangle 5"/>
          <p:cNvSpPr>
            <a:spLocks noChangeArrowheads="1"/>
          </p:cNvSpPr>
          <p:nvPr/>
        </p:nvSpPr>
        <p:spPr bwMode="auto">
          <a:xfrm>
            <a:off x="1647825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مسئله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494598" name="Object 6"/>
          <p:cNvGraphicFramePr>
            <a:graphicFrameLocks noChangeAspect="1"/>
          </p:cNvGraphicFramePr>
          <p:nvPr/>
        </p:nvGraphicFramePr>
        <p:xfrm>
          <a:off x="3563938" y="2492375"/>
          <a:ext cx="358933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34" name="Equation" r:id="rId3" imgW="3962160" imgH="520560" progId="Equation.3">
                  <p:embed/>
                </p:oleObj>
              </mc:Choice>
              <mc:Fallback>
                <p:oleObj name="Equation" r:id="rId3" imgW="3962160" imgH="5205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492375"/>
                        <a:ext cx="3589337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4599" name="Object 7"/>
          <p:cNvGraphicFramePr>
            <a:graphicFrameLocks noChangeAspect="1"/>
          </p:cNvGraphicFramePr>
          <p:nvPr/>
        </p:nvGraphicFramePr>
        <p:xfrm>
          <a:off x="7164388" y="3255963"/>
          <a:ext cx="207962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35" name="Equation" r:id="rId5" imgW="228600" imgH="241200" progId="Equation.3">
                  <p:embed/>
                </p:oleObj>
              </mc:Choice>
              <mc:Fallback>
                <p:oleObj name="Equation" r:id="rId5" imgW="22860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3255963"/>
                        <a:ext cx="207962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4600" name="Object 8"/>
          <p:cNvGraphicFramePr>
            <a:graphicFrameLocks noChangeAspect="1"/>
          </p:cNvGraphicFramePr>
          <p:nvPr/>
        </p:nvGraphicFramePr>
        <p:xfrm>
          <a:off x="2339975" y="3141663"/>
          <a:ext cx="25844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36" name="Equation" r:id="rId7" imgW="2857320" imgH="444240" progId="Equation.3">
                  <p:embed/>
                </p:oleObj>
              </mc:Choice>
              <mc:Fallback>
                <p:oleObj name="Equation" r:id="rId7" imgW="2857320" imgH="4442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141663"/>
                        <a:ext cx="2584450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4601" name="Object 9"/>
          <p:cNvGraphicFramePr>
            <a:graphicFrameLocks noChangeAspect="1"/>
          </p:cNvGraphicFramePr>
          <p:nvPr/>
        </p:nvGraphicFramePr>
        <p:xfrm>
          <a:off x="2987675" y="3860800"/>
          <a:ext cx="70485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37" name="Equation" r:id="rId9" imgW="774360" imgH="241200" progId="Equation.3">
                  <p:embed/>
                </p:oleObj>
              </mc:Choice>
              <mc:Fallback>
                <p:oleObj name="Equation" r:id="rId9" imgW="774360" imgH="241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860800"/>
                        <a:ext cx="70485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4602" name="Object 10"/>
          <p:cNvGraphicFramePr>
            <a:graphicFrameLocks noChangeAspect="1"/>
          </p:cNvGraphicFramePr>
          <p:nvPr/>
        </p:nvGraphicFramePr>
        <p:xfrm>
          <a:off x="2843213" y="5229225"/>
          <a:ext cx="468153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38" name="Equation" r:id="rId11" imgW="5168880" imgH="520560" progId="Equation.3">
                  <p:embed/>
                </p:oleObj>
              </mc:Choice>
              <mc:Fallback>
                <p:oleObj name="Equation" r:id="rId11" imgW="5168880" imgH="5205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5229225"/>
                        <a:ext cx="4681537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4603" name="Object 11"/>
          <p:cNvGraphicFramePr>
            <a:graphicFrameLocks noChangeAspect="1"/>
          </p:cNvGraphicFramePr>
          <p:nvPr/>
        </p:nvGraphicFramePr>
        <p:xfrm>
          <a:off x="4673600" y="6165850"/>
          <a:ext cx="185738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39" name="Equation" r:id="rId13" imgW="203040" imgH="228600" progId="Equation.3">
                  <p:embed/>
                </p:oleObj>
              </mc:Choice>
              <mc:Fallback>
                <p:oleObj name="Equation" r:id="rId13" imgW="203040" imgH="2286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6165850"/>
                        <a:ext cx="185738" cy="207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چند کاربرد قضايای رول و ميانگين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618499" name="Text Box 3"/>
          <p:cNvSpPr txBox="1">
            <a:spLocks noChangeArrowheads="1"/>
          </p:cNvSpPr>
          <p:nvPr/>
        </p:nvSpPr>
        <p:spPr bwMode="auto">
          <a:xfrm>
            <a:off x="1476375" y="1196975"/>
            <a:ext cx="7239000" cy="53689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35000"/>
              </a:lnSpc>
            </a:pPr>
            <a:endParaRPr lang="fa-IR" sz="32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ar-SA" sz="2800" b="0">
                <a:ea typeface="Times New Roman" pitchFamily="18" charset="0"/>
                <a:cs typeface="Nazanin" pitchFamily="2" charset="-78"/>
              </a:rPr>
              <a:t>توجه كنيد كه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دراين معادله صدق مي كند . تابع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</a:t>
            </a:r>
          </a:p>
          <a:p>
            <a:pPr rtl="1">
              <a:lnSpc>
                <a:spcPct val="135000"/>
              </a:lnSpc>
            </a:pPr>
            <a:endParaRPr lang="fa-IR" sz="28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ar-SA" sz="2800" b="0">
                <a:ea typeface="Times New Roman" pitchFamily="18" charset="0"/>
                <a:cs typeface="Nazanin" pitchFamily="2" charset="-78"/>
              </a:rPr>
              <a:t>را در فاصل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ة   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در 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شرايط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قضي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ة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رول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صدق می کند پس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عددي مانند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   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وجود دارد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به طوري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كه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 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ولي</a:t>
            </a:r>
            <a:endParaRPr lang="fa-IR" sz="28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endParaRPr lang="fa-IR" sz="28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ar-SA" sz="2800" b="0">
                <a:ea typeface="Times New Roman" pitchFamily="18" charset="0"/>
                <a:cs typeface="Nazanin" pitchFamily="2" charset="-78"/>
              </a:rPr>
              <a:t> بنا براين عدد مثبت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با شرط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      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ريش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ة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معادل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ة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زير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مي باشد</a:t>
            </a:r>
            <a:r>
              <a:rPr lang="fa-IR" sz="2800" b="0">
                <a:ea typeface="Times New Roman" pitchFamily="18" charset="0"/>
                <a:cs typeface="Nazanin" pitchFamily="2" charset="-78"/>
              </a:rPr>
              <a:t> .</a:t>
            </a:r>
            <a:r>
              <a:rPr lang="ar-SA" sz="2800" b="0">
                <a:ea typeface="Times New Roman" pitchFamily="18" charset="0"/>
                <a:cs typeface="Nazanin" pitchFamily="2" charset="-78"/>
              </a:rPr>
              <a:t> </a:t>
            </a:r>
            <a:endParaRPr lang="en-US" sz="28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endParaRPr lang="en-US" sz="28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endParaRPr lang="en-US" sz="2800" b="0">
              <a:ea typeface="Times New Roman" pitchFamily="18" charset="0"/>
              <a:cs typeface="Nazanin" pitchFamily="2" charset="-78"/>
            </a:endParaRPr>
          </a:p>
        </p:txBody>
      </p:sp>
      <p:sp>
        <p:nvSpPr>
          <p:cNvPr id="618500" name="Rectangle 4"/>
          <p:cNvSpPr>
            <a:spLocks noChangeArrowheads="1"/>
          </p:cNvSpPr>
          <p:nvPr/>
        </p:nvSpPr>
        <p:spPr bwMode="auto">
          <a:xfrm>
            <a:off x="1647825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مسئله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18504" name="Object 8"/>
          <p:cNvGraphicFramePr>
            <a:graphicFrameLocks noChangeAspect="1"/>
          </p:cNvGraphicFramePr>
          <p:nvPr/>
        </p:nvGraphicFramePr>
        <p:xfrm>
          <a:off x="4500563" y="5013325"/>
          <a:ext cx="682625" cy="23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54" name="Equation" r:id="rId3" imgW="749160" imgH="253800" progId="Equation.3">
                  <p:embed/>
                </p:oleObj>
              </mc:Choice>
              <mc:Fallback>
                <p:oleObj name="Equation" r:id="rId3" imgW="749160" imgH="253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5013325"/>
                        <a:ext cx="682625" cy="230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506" name="Object 10"/>
          <p:cNvGraphicFramePr>
            <a:graphicFrameLocks noChangeAspect="1"/>
          </p:cNvGraphicFramePr>
          <p:nvPr/>
        </p:nvGraphicFramePr>
        <p:xfrm>
          <a:off x="6372225" y="2060575"/>
          <a:ext cx="719138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55" name="Equation" r:id="rId5" imgW="787320" imgH="330120" progId="Equation.3">
                  <p:embed/>
                </p:oleObj>
              </mc:Choice>
              <mc:Fallback>
                <p:oleObj name="Equation" r:id="rId5" imgW="787320" imgH="33012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060575"/>
                        <a:ext cx="719138" cy="300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507" name="Object 11"/>
          <p:cNvGraphicFramePr>
            <a:graphicFrameLocks noChangeAspect="1"/>
          </p:cNvGraphicFramePr>
          <p:nvPr/>
        </p:nvGraphicFramePr>
        <p:xfrm>
          <a:off x="3287713" y="2492375"/>
          <a:ext cx="41417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56" name="Equation" r:id="rId7" imgW="4572000" imgH="520560" progId="Equation.3">
                  <p:embed/>
                </p:oleObj>
              </mc:Choice>
              <mc:Fallback>
                <p:oleObj name="Equation" r:id="rId7" imgW="4572000" imgH="52056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2492375"/>
                        <a:ext cx="4141787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508" name="Object 12"/>
          <p:cNvGraphicFramePr>
            <a:graphicFrameLocks noChangeAspect="1"/>
          </p:cNvGraphicFramePr>
          <p:nvPr/>
        </p:nvGraphicFramePr>
        <p:xfrm>
          <a:off x="6545263" y="3146425"/>
          <a:ext cx="725487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57" name="Equation" r:id="rId9" imgW="799920" imgH="419040" progId="Equation.3">
                  <p:embed/>
                </p:oleObj>
              </mc:Choice>
              <mc:Fallback>
                <p:oleObj name="Equation" r:id="rId9" imgW="799920" imgH="419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5263" y="3146425"/>
                        <a:ext cx="725487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509" name="Object 13"/>
          <p:cNvGraphicFramePr>
            <a:graphicFrameLocks noChangeAspect="1"/>
          </p:cNvGraphicFramePr>
          <p:nvPr/>
        </p:nvGraphicFramePr>
        <p:xfrm>
          <a:off x="2036763" y="3732213"/>
          <a:ext cx="13017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58" name="Equation" r:id="rId11" imgW="1434960" imgH="469800" progId="Equation.3">
                  <p:embed/>
                </p:oleObj>
              </mc:Choice>
              <mc:Fallback>
                <p:oleObj name="Equation" r:id="rId11" imgW="1434960" imgH="4698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3" y="3732213"/>
                        <a:ext cx="13017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510" name="Object 14"/>
          <p:cNvGraphicFramePr>
            <a:graphicFrameLocks noChangeAspect="1"/>
          </p:cNvGraphicFramePr>
          <p:nvPr/>
        </p:nvGraphicFramePr>
        <p:xfrm>
          <a:off x="6170613" y="4984750"/>
          <a:ext cx="185737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59" name="Equation" r:id="rId13" imgW="203040" imgH="241200" progId="Equation.3">
                  <p:embed/>
                </p:oleObj>
              </mc:Choice>
              <mc:Fallback>
                <p:oleObj name="Equation" r:id="rId13" imgW="203040" imgH="2412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613" y="4984750"/>
                        <a:ext cx="185737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512" name="Object 16"/>
          <p:cNvGraphicFramePr>
            <a:graphicFrameLocks noChangeAspect="1"/>
          </p:cNvGraphicFramePr>
          <p:nvPr/>
        </p:nvGraphicFramePr>
        <p:xfrm>
          <a:off x="5997575" y="3730625"/>
          <a:ext cx="1244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60" name="Equation" r:id="rId15" imgW="1371600" imgH="431640" progId="Equation.3">
                  <p:embed/>
                </p:oleObj>
              </mc:Choice>
              <mc:Fallback>
                <p:oleObj name="Equation" r:id="rId15" imgW="1371600" imgH="4316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7575" y="3730625"/>
                        <a:ext cx="12446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513" name="Object 17"/>
          <p:cNvGraphicFramePr>
            <a:graphicFrameLocks noChangeAspect="1"/>
          </p:cNvGraphicFramePr>
          <p:nvPr/>
        </p:nvGraphicFramePr>
        <p:xfrm>
          <a:off x="2549525" y="5618163"/>
          <a:ext cx="52689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61" name="Equation" r:id="rId17" imgW="5816520" imgH="520560" progId="Equation.3">
                  <p:embed/>
                </p:oleObj>
              </mc:Choice>
              <mc:Fallback>
                <p:oleObj name="Equation" r:id="rId17" imgW="5816520" imgH="52056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5618163"/>
                        <a:ext cx="5268913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دستگاه مختصات قطبی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640003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2244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تصوير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نقط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ة                را بر صفحة مختصات قطبی مشخص کنيد .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براي معين كردن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اين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نقط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ه ،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ابتدا نيم خطي از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</a:t>
            </a:r>
            <a:r>
              <a:rPr lang="en-US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رسم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مي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كنيم به طوري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كه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en-US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برابر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</a:t>
            </a:r>
            <a:r>
              <a:rPr lang="en-US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راديان باشد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.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نقطه اي كه روي ضلع پاياني اين زاويه قرار دارد و فاصله اش از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برابر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4 واحد است نقط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ة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مي باشد .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Roya" pitchFamily="2" charset="-78"/>
              </a:rPr>
              <a:t> </a:t>
            </a:r>
            <a:r>
              <a:rPr lang="ar-SA" sz="3200" b="0">
                <a:cs typeface="Nazanin" pitchFamily="2" charset="-78"/>
              </a:rPr>
              <a:t> </a:t>
            </a:r>
            <a:endParaRPr lang="en-US" sz="3200" b="0">
              <a:cs typeface="Nazanin" pitchFamily="2" charset="-78"/>
            </a:endParaRPr>
          </a:p>
        </p:txBody>
      </p:sp>
      <p:sp>
        <p:nvSpPr>
          <p:cNvPr id="640004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40012" name="Object 12"/>
          <p:cNvGraphicFramePr>
            <a:graphicFrameLocks noChangeAspect="1"/>
          </p:cNvGraphicFramePr>
          <p:nvPr/>
        </p:nvGraphicFramePr>
        <p:xfrm>
          <a:off x="5780088" y="2133600"/>
          <a:ext cx="12827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055" name="Equation" r:id="rId3" imgW="1282680" imgH="495000" progId="Equation.3">
                  <p:embed/>
                </p:oleObj>
              </mc:Choice>
              <mc:Fallback>
                <p:oleObj name="Equation" r:id="rId3" imgW="1282680" imgH="4950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0088" y="2133600"/>
                        <a:ext cx="128270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0013" name="Object 13"/>
          <p:cNvGraphicFramePr>
            <a:graphicFrameLocks noChangeAspect="1"/>
          </p:cNvGraphicFramePr>
          <p:nvPr/>
        </p:nvGraphicFramePr>
        <p:xfrm>
          <a:off x="2627313" y="3714750"/>
          <a:ext cx="3048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056" name="Equation" r:id="rId5" imgW="304560" imgH="330120" progId="Equation.3">
                  <p:embed/>
                </p:oleObj>
              </mc:Choice>
              <mc:Fallback>
                <p:oleObj name="Equation" r:id="rId5" imgW="304560" imgH="33012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714750"/>
                        <a:ext cx="30480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0014" name="Object 14"/>
          <p:cNvGraphicFramePr>
            <a:graphicFrameLocks noChangeAspect="1"/>
          </p:cNvGraphicFramePr>
          <p:nvPr/>
        </p:nvGraphicFramePr>
        <p:xfrm>
          <a:off x="5219700" y="4435475"/>
          <a:ext cx="8128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057" name="Equation" r:id="rId7" imgW="812520" imgH="330120" progId="Equation.3">
                  <p:embed/>
                </p:oleObj>
              </mc:Choice>
              <mc:Fallback>
                <p:oleObj name="Equation" r:id="rId7" imgW="812520" imgH="33012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435475"/>
                        <a:ext cx="81280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0016" name="Object 16"/>
          <p:cNvGraphicFramePr>
            <a:graphicFrameLocks noChangeAspect="1"/>
          </p:cNvGraphicFramePr>
          <p:nvPr/>
        </p:nvGraphicFramePr>
        <p:xfrm>
          <a:off x="4211638" y="4362450"/>
          <a:ext cx="3429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058" name="Equation" r:id="rId9" imgW="342720" imgH="495000" progId="Equation.3">
                  <p:embed/>
                </p:oleObj>
              </mc:Choice>
              <mc:Fallback>
                <p:oleObj name="Equation" r:id="rId9" imgW="342720" imgH="4950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4362450"/>
                        <a:ext cx="34290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0017" name="Object 17"/>
          <p:cNvGraphicFramePr>
            <a:graphicFrameLocks noChangeAspect="1"/>
          </p:cNvGraphicFramePr>
          <p:nvPr/>
        </p:nvGraphicFramePr>
        <p:xfrm>
          <a:off x="2251075" y="5180013"/>
          <a:ext cx="3048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059" name="Equation" r:id="rId11" imgW="304560" imgH="330120" progId="Equation.3">
                  <p:embed/>
                </p:oleObj>
              </mc:Choice>
              <mc:Fallback>
                <p:oleObj name="Equation" r:id="rId11" imgW="304560" imgH="33012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075" y="5180013"/>
                        <a:ext cx="304800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0018" name="Object 18"/>
          <p:cNvGraphicFramePr>
            <a:graphicFrameLocks noChangeAspect="1"/>
          </p:cNvGraphicFramePr>
          <p:nvPr/>
        </p:nvGraphicFramePr>
        <p:xfrm>
          <a:off x="6227763" y="5946775"/>
          <a:ext cx="2921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060" name="Equation" r:id="rId13" imgW="291960" imgH="317160" progId="Equation.3">
                  <p:embed/>
                </p:oleObj>
              </mc:Choice>
              <mc:Fallback>
                <p:oleObj name="Equation" r:id="rId13" imgW="291960" imgH="31716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5946775"/>
                        <a:ext cx="29210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7 .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4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چند کاربرد قضايای رول و ميانگين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620547" name="Text Box 3"/>
          <p:cNvSpPr txBox="1">
            <a:spLocks noChangeArrowheads="1"/>
          </p:cNvSpPr>
          <p:nvPr/>
        </p:nvSpPr>
        <p:spPr bwMode="auto">
          <a:xfrm>
            <a:off x="1476375" y="1196975"/>
            <a:ext cx="7239000" cy="53689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35000"/>
              </a:lnSpc>
            </a:pPr>
            <a:endParaRPr lang="fa-IR" sz="3200" b="0">
              <a:ea typeface="Times New Roman" pitchFamily="18" charset="0"/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fa-IR" sz="2800" b="0">
                <a:ea typeface="Times New Roman" pitchFamily="18" charset="0"/>
                <a:cs typeface="Nazanin" pitchFamily="2" charset="-78"/>
              </a:rPr>
              <a:t>اگر </a:t>
            </a:r>
          </a:p>
          <a:p>
            <a:pPr rtl="1">
              <a:lnSpc>
                <a:spcPct val="135000"/>
              </a:lnSpc>
            </a:pPr>
            <a:r>
              <a:rPr lang="fa-IR" sz="2800" b="0">
                <a:ea typeface="Times New Roman" pitchFamily="18" charset="0"/>
                <a:cs typeface="Nazanin" pitchFamily="2" charset="-78"/>
              </a:rPr>
              <a:t> الف .          در فاصلة           پيوسته و در فاصلة          مشتق پذير باشد . </a:t>
            </a:r>
          </a:p>
          <a:p>
            <a:pPr rtl="1">
              <a:lnSpc>
                <a:spcPct val="135000"/>
              </a:lnSpc>
            </a:pPr>
            <a:r>
              <a:rPr lang="fa-IR" sz="2800" b="0">
                <a:ea typeface="Times New Roman" pitchFamily="18" charset="0"/>
                <a:cs typeface="Nazanin" pitchFamily="2" charset="-78"/>
              </a:rPr>
              <a:t> ب .          و          مختلف العلامه باشند .</a:t>
            </a:r>
          </a:p>
          <a:p>
            <a:pPr rtl="1">
              <a:lnSpc>
                <a:spcPct val="135000"/>
              </a:lnSpc>
            </a:pPr>
            <a:r>
              <a:rPr lang="fa-IR" sz="2800" b="0">
                <a:ea typeface="Times New Roman" pitchFamily="18" charset="0"/>
                <a:cs typeface="Nazanin" pitchFamily="2" charset="-78"/>
              </a:rPr>
              <a:t> ج .           برای همة مقادير    در فاصلة            مخالف صفر باشد . </a:t>
            </a:r>
          </a:p>
          <a:p>
            <a:pPr rtl="1">
              <a:lnSpc>
                <a:spcPct val="135000"/>
              </a:lnSpc>
            </a:pPr>
            <a:r>
              <a:rPr lang="fa-IR" sz="2800" b="0">
                <a:ea typeface="Times New Roman" pitchFamily="18" charset="0"/>
                <a:cs typeface="Nazanin" pitchFamily="2" charset="-78"/>
              </a:rPr>
              <a:t> آنگاه معادلة                در فاصلة           يک وتنها يک جواب خواهد داشت .</a:t>
            </a:r>
            <a:endParaRPr lang="en-US" sz="2800" b="0">
              <a:ea typeface="Times New Roman" pitchFamily="18" charset="0"/>
              <a:cs typeface="Nazanin" pitchFamily="2" charset="-78"/>
            </a:endParaRPr>
          </a:p>
        </p:txBody>
      </p:sp>
      <p:sp>
        <p:nvSpPr>
          <p:cNvPr id="620548" name="Rectangle 4"/>
          <p:cNvSpPr>
            <a:spLocks noChangeArrowheads="1"/>
          </p:cNvSpPr>
          <p:nvPr/>
        </p:nvSpPr>
        <p:spPr bwMode="auto">
          <a:xfrm>
            <a:off x="1647825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قضيه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20550" name="Object 6"/>
          <p:cNvGraphicFramePr>
            <a:graphicFrameLocks noChangeAspect="1"/>
          </p:cNvGraphicFramePr>
          <p:nvPr/>
        </p:nvGraphicFramePr>
        <p:xfrm>
          <a:off x="5219700" y="4437063"/>
          <a:ext cx="207963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13" name="Equation" r:id="rId3" imgW="228600" imgH="241200" progId="Equation.3">
                  <p:embed/>
                </p:oleObj>
              </mc:Choice>
              <mc:Fallback>
                <p:oleObj name="Equation" r:id="rId3" imgW="22860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437063"/>
                        <a:ext cx="207963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551" name="Object 7"/>
          <p:cNvGraphicFramePr>
            <a:graphicFrameLocks noChangeAspect="1"/>
          </p:cNvGraphicFramePr>
          <p:nvPr/>
        </p:nvGraphicFramePr>
        <p:xfrm>
          <a:off x="7164388" y="2636838"/>
          <a:ext cx="7477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14" name="Equation" r:id="rId5" imgW="825480" imgH="431640" progId="Equation.3">
                  <p:embed/>
                </p:oleObj>
              </mc:Choice>
              <mc:Fallback>
                <p:oleObj name="Equation" r:id="rId5" imgW="82548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2636838"/>
                        <a:ext cx="74771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552" name="Object 8"/>
          <p:cNvGraphicFramePr>
            <a:graphicFrameLocks noChangeAspect="1"/>
          </p:cNvGraphicFramePr>
          <p:nvPr/>
        </p:nvGraphicFramePr>
        <p:xfrm>
          <a:off x="5364163" y="2549525"/>
          <a:ext cx="7477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15" name="Equation" r:id="rId7" imgW="825480" imgH="431640" progId="Equation.3">
                  <p:embed/>
                </p:oleObj>
              </mc:Choice>
              <mc:Fallback>
                <p:oleObj name="Equation" r:id="rId7" imgW="82548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549525"/>
                        <a:ext cx="74771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556" name="Object 12"/>
          <p:cNvGraphicFramePr>
            <a:graphicFrameLocks noChangeAspect="1"/>
          </p:cNvGraphicFramePr>
          <p:nvPr/>
        </p:nvGraphicFramePr>
        <p:xfrm>
          <a:off x="7308850" y="4292600"/>
          <a:ext cx="8159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16" name="Equation" r:id="rId9" imgW="901440" imgH="469800" progId="Equation.3">
                  <p:embed/>
                </p:oleObj>
              </mc:Choice>
              <mc:Fallback>
                <p:oleObj name="Equation" r:id="rId9" imgW="901440" imgH="4698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4292600"/>
                        <a:ext cx="8159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557" name="Object 13"/>
          <p:cNvGraphicFramePr>
            <a:graphicFrameLocks noChangeAspect="1"/>
          </p:cNvGraphicFramePr>
          <p:nvPr/>
        </p:nvGraphicFramePr>
        <p:xfrm>
          <a:off x="2411413" y="2565400"/>
          <a:ext cx="7937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17" name="Equation" r:id="rId11" imgW="876240" imgH="431640" progId="Equation.3">
                  <p:embed/>
                </p:oleObj>
              </mc:Choice>
              <mc:Fallback>
                <p:oleObj name="Equation" r:id="rId11" imgW="876240" imgH="4316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565400"/>
                        <a:ext cx="7937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558" name="Object 14"/>
          <p:cNvGraphicFramePr>
            <a:graphicFrameLocks noChangeAspect="1"/>
          </p:cNvGraphicFramePr>
          <p:nvPr/>
        </p:nvGraphicFramePr>
        <p:xfrm>
          <a:off x="3305175" y="4306888"/>
          <a:ext cx="7937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18" name="Equation" r:id="rId13" imgW="876240" imgH="431640" progId="Equation.3">
                  <p:embed/>
                </p:oleObj>
              </mc:Choice>
              <mc:Fallback>
                <p:oleObj name="Equation" r:id="rId13" imgW="876240" imgH="4316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175" y="4306888"/>
                        <a:ext cx="7937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559" name="Object 15"/>
          <p:cNvGraphicFramePr>
            <a:graphicFrameLocks noChangeAspect="1"/>
          </p:cNvGraphicFramePr>
          <p:nvPr/>
        </p:nvGraphicFramePr>
        <p:xfrm>
          <a:off x="5997575" y="5445125"/>
          <a:ext cx="12541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19" name="Equation" r:id="rId15" imgW="1384200" imgH="431640" progId="Equation.3">
                  <p:embed/>
                </p:oleObj>
              </mc:Choice>
              <mc:Fallback>
                <p:oleObj name="Equation" r:id="rId15" imgW="1384200" imgH="4316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7575" y="5445125"/>
                        <a:ext cx="12541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560" name="Object 16"/>
          <p:cNvGraphicFramePr>
            <a:graphicFrameLocks noChangeAspect="1"/>
          </p:cNvGraphicFramePr>
          <p:nvPr/>
        </p:nvGraphicFramePr>
        <p:xfrm>
          <a:off x="4140200" y="5445125"/>
          <a:ext cx="7477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20" name="Equation" r:id="rId17" imgW="825480" imgH="431640" progId="Equation.3">
                  <p:embed/>
                </p:oleObj>
              </mc:Choice>
              <mc:Fallback>
                <p:oleObj name="Equation" r:id="rId17" imgW="825480" imgH="4316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5445125"/>
                        <a:ext cx="747713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561" name="Object 17"/>
          <p:cNvGraphicFramePr>
            <a:graphicFrameLocks noChangeAspect="1"/>
          </p:cNvGraphicFramePr>
          <p:nvPr/>
        </p:nvGraphicFramePr>
        <p:xfrm>
          <a:off x="6300788" y="3716338"/>
          <a:ext cx="73977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21" name="Equation" r:id="rId19" imgW="812520" imgH="431640" progId="Equation.3">
                  <p:embed/>
                </p:oleObj>
              </mc:Choice>
              <mc:Fallback>
                <p:oleObj name="Equation" r:id="rId19" imgW="812520" imgH="4316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3716338"/>
                        <a:ext cx="739775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562" name="Object 18"/>
          <p:cNvGraphicFramePr>
            <a:graphicFrameLocks noChangeAspect="1"/>
          </p:cNvGraphicFramePr>
          <p:nvPr/>
        </p:nvGraphicFramePr>
        <p:xfrm>
          <a:off x="7380288" y="3716338"/>
          <a:ext cx="763587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22" name="Equation" r:id="rId21" imgW="838080" imgH="431640" progId="Equation.3">
                  <p:embed/>
                </p:oleObj>
              </mc:Choice>
              <mc:Fallback>
                <p:oleObj name="Equation" r:id="rId21" imgW="838080" imgH="4316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3716338"/>
                        <a:ext cx="763587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609600"/>
            <a:ext cx="7239000" cy="1444625"/>
          </a:xfrm>
        </p:spPr>
        <p:txBody>
          <a:bodyPr/>
          <a:lstStyle/>
          <a:p>
            <a:pPr algn="ctr" rtl="1"/>
            <a:r>
              <a:rPr lang="ar-SA" sz="8600">
                <a:cs typeface="Titr" pitchFamily="2" charset="-78"/>
              </a:rPr>
              <a:t>فصل هشتم</a:t>
            </a:r>
            <a:endParaRPr lang="en-US" sz="8600">
              <a:cs typeface="Titr" pitchFamily="2" charset="-78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427413"/>
            <a:ext cx="8001000" cy="1752600"/>
          </a:xfrm>
        </p:spPr>
        <p:txBody>
          <a:bodyPr/>
          <a:lstStyle/>
          <a:p>
            <a:pPr algn="ctr" rtl="1"/>
            <a:r>
              <a:rPr lang="ar-SA" sz="6000">
                <a:cs typeface="Titr" pitchFamily="2" charset="-78"/>
              </a:rPr>
              <a:t>انتگرال </a:t>
            </a:r>
            <a:endParaRPr lang="en-US" sz="6000">
              <a:cs typeface="Titr" pitchFamily="2" charset="-78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build="p" autoUpdateAnimBg="0"/>
    </p:bld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1447800" y="2276475"/>
            <a:ext cx="7239000" cy="289694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4840288" algn="l"/>
              </a:tabLst>
            </a:pPr>
            <a:r>
              <a:rPr lang="ar-SA" sz="3000" b="0" dirty="0">
                <a:latin typeface="Book Antiqua" pitchFamily="18" charset="0"/>
                <a:cs typeface="Nazanin" pitchFamily="2" charset="-78"/>
              </a:rPr>
              <a:t>1 . روش انتگرال گيري با تغيير متغير را توضيح</a:t>
            </a:r>
            <a:r>
              <a:rPr lang="en-US" sz="3000" b="0" dirty="0">
                <a:latin typeface="Book Antiqua" pitchFamily="18" charset="0"/>
                <a:cs typeface="Nazanin" pitchFamily="2" charset="-78"/>
              </a:rPr>
              <a:t>        </a:t>
            </a:r>
            <a:r>
              <a:rPr lang="ar-SA" sz="3000" b="0" dirty="0">
                <a:latin typeface="Book Antiqua" pitchFamily="18" charset="0"/>
                <a:cs typeface="Nazanin" pitchFamily="2" charset="-78"/>
              </a:rPr>
              <a:t> داده و آن را در حل مسائل به كار برد .</a:t>
            </a:r>
          </a:p>
          <a:p>
            <a:pPr rtl="1">
              <a:lnSpc>
                <a:spcPct val="15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4840288" algn="l"/>
              </a:tabLst>
            </a:pPr>
            <a:r>
              <a:rPr lang="ar-SA" sz="3000" b="0" dirty="0">
                <a:latin typeface="Book Antiqua" pitchFamily="18" charset="0"/>
                <a:cs typeface="Nazanin" pitchFamily="2" charset="-78"/>
              </a:rPr>
              <a:t> 2 . روش انتگرال گيري جزء به جزء را توضيح داده</a:t>
            </a:r>
            <a:r>
              <a:rPr lang="en-US" sz="3000" b="0" dirty="0">
                <a:latin typeface="Book Antiqua" pitchFamily="18" charset="0"/>
                <a:cs typeface="Nazanin" pitchFamily="2" charset="-78"/>
              </a:rPr>
              <a:t>     </a:t>
            </a:r>
            <a:r>
              <a:rPr lang="ar-SA" sz="3000" b="0" dirty="0">
                <a:latin typeface="Book Antiqua" pitchFamily="18" charset="0"/>
                <a:cs typeface="Nazanin" pitchFamily="2" charset="-78"/>
              </a:rPr>
              <a:t> و آن را در حل مسائل به كار برد . </a:t>
            </a:r>
            <a:endParaRPr lang="en-US" sz="3000" b="0" dirty="0">
              <a:cs typeface="Nazanin" pitchFamily="2" charset="-78"/>
            </a:endParaRPr>
          </a:p>
        </p:txBody>
      </p:sp>
      <p:sp>
        <p:nvSpPr>
          <p:cNvPr id="132101" name="WordArt 5"/>
          <p:cNvSpPr>
            <a:spLocks noChangeArrowheads="1" noChangeShapeType="1" noTextEdit="1"/>
          </p:cNvSpPr>
          <p:nvPr/>
        </p:nvSpPr>
        <p:spPr bwMode="auto">
          <a:xfrm>
            <a:off x="2867025" y="333375"/>
            <a:ext cx="4371975" cy="611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1"/>
            <a:r>
              <a:rPr lang="fa-IR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Titr"/>
              </a:rPr>
              <a:t>هدفهاي رفتاري</a:t>
            </a:r>
            <a:endParaRPr lang="en-US" sz="3600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Titr"/>
            </a:endParaRPr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1517650" y="1196975"/>
            <a:ext cx="7086600" cy="6858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4400" b="0">
                <a:latin typeface="Arial" charset="0"/>
                <a:cs typeface="Mitra" pitchFamily="2" charset="-78"/>
              </a:rPr>
              <a:t>دانشجو پس از مطالعه اين فصل بايد بتواند : </a:t>
            </a:r>
            <a:endParaRPr lang="en-US" sz="4400" b="0">
              <a:latin typeface="Arial" charset="0"/>
              <a:cs typeface="Mitra" pitchFamily="2" charset="-78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nimBg="1" autoUpdateAnimBg="0"/>
    </p:bld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ChangeArrowheads="1"/>
          </p:cNvSpPr>
          <p:nvPr/>
        </p:nvSpPr>
        <p:spPr bwMode="auto">
          <a:xfrm>
            <a:off x="1905000" y="2286000"/>
            <a:ext cx="72390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24963" name="Rectangle 3"/>
          <p:cNvSpPr>
            <a:spLocks noChangeArrowheads="1"/>
          </p:cNvSpPr>
          <p:nvPr/>
        </p:nvSpPr>
        <p:spPr bwMode="auto">
          <a:xfrm>
            <a:off x="1295400" y="1066800"/>
            <a:ext cx="7543800" cy="502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فصل</a:t>
            </a:r>
            <a:r>
              <a:rPr lang="ar-SA" sz="13000" b="0">
                <a:solidFill>
                  <a:schemeClr val="bg1"/>
                </a:solidFill>
                <a:latin typeface="Arial" charset="0"/>
                <a:cs typeface="mamran" pitchFamily="10" charset="-78"/>
              </a:rPr>
              <a:t>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هشتم</a:t>
            </a:r>
          </a:p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بخش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اول</a:t>
            </a:r>
          </a:p>
        </p:txBody>
      </p:sp>
    </p:spTree>
  </p:cSld>
  <p:clrMapOvr>
    <a:masterClrMapping/>
  </p:clrMapOvr>
  <p:transition spd="med">
    <p:wheel spokes="8"/>
  </p:transition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8 . 1  انتگرال نا معين 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1447800" y="1201738"/>
            <a:ext cx="7239000" cy="22987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 تابع          را  </a:t>
            </a:r>
            <a:r>
              <a:rPr lang="ar-SA" sz="2000" b="0">
                <a:solidFill>
                  <a:srgbClr val="FFFF00"/>
                </a:solidFill>
                <a:cs typeface="Nasim" pitchFamily="2" charset="-78"/>
              </a:rPr>
              <a:t>تابع اولي</a:t>
            </a:r>
            <a:r>
              <a:rPr lang="fa-IR" sz="2000" b="0">
                <a:solidFill>
                  <a:srgbClr val="FFFF00"/>
                </a:solidFill>
                <a:cs typeface="Nasim" pitchFamily="2" charset="-78"/>
              </a:rPr>
              <a:t>ة</a:t>
            </a:r>
            <a:r>
              <a:rPr lang="ar-SA" sz="3200" b="0">
                <a:cs typeface="Nazanin" pitchFamily="2" charset="-78"/>
              </a:rPr>
              <a:t>          درفاصل</a:t>
            </a:r>
            <a:r>
              <a:rPr lang="fa-IR" sz="3200" b="0">
                <a:cs typeface="Nazanin" pitchFamily="2" charset="-78"/>
              </a:rPr>
              <a:t>ة</a:t>
            </a:r>
            <a:r>
              <a:rPr lang="ar-SA" sz="3200" b="0">
                <a:cs typeface="Nazanin" pitchFamily="2" charset="-78"/>
              </a:rPr>
              <a:t>    گوييم هرگاه به ازاي هر         داشته باشيم </a:t>
            </a:r>
            <a:endParaRPr lang="en-US" sz="3200" b="0">
              <a:latin typeface="Nazanin" pitchFamily="2" charset="-78"/>
              <a:cs typeface="Nazanin" pitchFamily="2" charset="-78"/>
            </a:endParaRPr>
          </a:p>
        </p:txBody>
      </p:sp>
      <p:graphicFrame>
        <p:nvGraphicFramePr>
          <p:cNvPr id="133124" name="Object 4"/>
          <p:cNvGraphicFramePr>
            <a:graphicFrameLocks noChangeAspect="1"/>
          </p:cNvGraphicFramePr>
          <p:nvPr/>
        </p:nvGraphicFramePr>
        <p:xfrm>
          <a:off x="2700338" y="2894013"/>
          <a:ext cx="2108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4" name="Equation" r:id="rId3" imgW="2108160" imgH="469800" progId="Equation.3">
                  <p:embed/>
                </p:oleObj>
              </mc:Choice>
              <mc:Fallback>
                <p:oleObj name="Equation" r:id="rId3" imgW="2108160" imgH="469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894013"/>
                        <a:ext cx="21082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5" name="Object 5"/>
          <p:cNvGraphicFramePr>
            <a:graphicFrameLocks noChangeAspect="1"/>
          </p:cNvGraphicFramePr>
          <p:nvPr/>
        </p:nvGraphicFramePr>
        <p:xfrm>
          <a:off x="4572000" y="2133600"/>
          <a:ext cx="889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5" name="Equation" r:id="rId5" imgW="888840" imgH="431640" progId="Equation.3">
                  <p:embed/>
                </p:oleObj>
              </mc:Choice>
              <mc:Fallback>
                <p:oleObj name="Equation" r:id="rId5" imgW="88884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133600"/>
                        <a:ext cx="8890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6" name="Object 6"/>
          <p:cNvGraphicFramePr>
            <a:graphicFrameLocks noChangeAspect="1"/>
          </p:cNvGraphicFramePr>
          <p:nvPr/>
        </p:nvGraphicFramePr>
        <p:xfrm>
          <a:off x="3348038" y="2205038"/>
          <a:ext cx="165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6" name="Equation" r:id="rId7" imgW="164880" imgH="317160" progId="Equation.3">
                  <p:embed/>
                </p:oleObj>
              </mc:Choice>
              <mc:Fallback>
                <p:oleObj name="Equation" r:id="rId7" imgW="164880" imgH="3171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205038"/>
                        <a:ext cx="1651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7" name="Object 7"/>
          <p:cNvGraphicFramePr>
            <a:graphicFrameLocks noChangeAspect="1"/>
          </p:cNvGraphicFramePr>
          <p:nvPr/>
        </p:nvGraphicFramePr>
        <p:xfrm>
          <a:off x="6584950" y="2987675"/>
          <a:ext cx="723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7" name="Equation" r:id="rId9" imgW="723600" imgH="330120" progId="Equation.3">
                  <p:embed/>
                </p:oleObj>
              </mc:Choice>
              <mc:Fallback>
                <p:oleObj name="Equation" r:id="rId9" imgW="723600" imgH="3301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950" y="2987675"/>
                        <a:ext cx="7239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8" name="Object 8"/>
          <p:cNvGraphicFramePr>
            <a:graphicFrameLocks noChangeAspect="1"/>
          </p:cNvGraphicFramePr>
          <p:nvPr/>
        </p:nvGraphicFramePr>
        <p:xfrm>
          <a:off x="7110413" y="2197100"/>
          <a:ext cx="774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8" name="Equation" r:id="rId11" imgW="774360" imgH="419040" progId="Equation.3">
                  <p:embed/>
                </p:oleObj>
              </mc:Choice>
              <mc:Fallback>
                <p:oleObj name="Equation" r:id="rId11" imgW="77436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0413" y="2197100"/>
                        <a:ext cx="7747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31" name="Rectangle 11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animBg="1" autoUpdateAnimBg="0"/>
      <p:bldP spid="133123" grpId="0" animBg="1" autoUpdateAnimBg="0"/>
    </p:bld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8 . 1  انتگرال نا معين 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1447800" y="1212850"/>
            <a:ext cx="7239000" cy="40576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نشان دهيد                  تابع اولي</a:t>
            </a:r>
            <a:r>
              <a:rPr lang="fa-IR" sz="3200" b="0">
                <a:cs typeface="Nazanin" pitchFamily="2" charset="-78"/>
              </a:rPr>
              <a:t>ة</a:t>
            </a:r>
            <a:r>
              <a:rPr lang="ar-SA" sz="3200" b="0">
                <a:cs typeface="Nazanin" pitchFamily="2" charset="-78"/>
              </a:rPr>
              <a:t>                   است 0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چون </a:t>
            </a: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پس بنا به تعريف       تابع اولي</a:t>
            </a:r>
            <a:r>
              <a:rPr lang="fa-IR" sz="3200" b="0">
                <a:cs typeface="Nazanin" pitchFamily="2" charset="-78"/>
              </a:rPr>
              <a:t>ة</a:t>
            </a:r>
            <a:r>
              <a:rPr lang="ar-SA" sz="3200" b="0">
                <a:cs typeface="Nazanin" pitchFamily="2" charset="-78"/>
              </a:rPr>
              <a:t>       است .</a:t>
            </a:r>
            <a:endParaRPr lang="en-US" sz="3200" b="0">
              <a:latin typeface="Nazanin" pitchFamily="2" charset="-78"/>
              <a:cs typeface="Nazanin" pitchFamily="2" charset="-78"/>
            </a:endParaRPr>
          </a:p>
        </p:txBody>
      </p:sp>
      <p:graphicFrame>
        <p:nvGraphicFramePr>
          <p:cNvPr id="134149" name="Object 5"/>
          <p:cNvGraphicFramePr>
            <a:graphicFrameLocks noChangeAspect="1"/>
          </p:cNvGraphicFramePr>
          <p:nvPr/>
        </p:nvGraphicFramePr>
        <p:xfrm>
          <a:off x="5651500" y="2122488"/>
          <a:ext cx="14859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5" name="Equation" r:id="rId3" imgW="1485720" imgH="507960" progId="Equation.3">
                  <p:embed/>
                </p:oleObj>
              </mc:Choice>
              <mc:Fallback>
                <p:oleObj name="Equation" r:id="rId3" imgW="1485720" imgH="5079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122488"/>
                        <a:ext cx="14859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0" name="Object 6"/>
          <p:cNvGraphicFramePr>
            <a:graphicFrameLocks noChangeAspect="1"/>
          </p:cNvGraphicFramePr>
          <p:nvPr/>
        </p:nvGraphicFramePr>
        <p:xfrm>
          <a:off x="2627313" y="2147888"/>
          <a:ext cx="1524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6" name="Equation" r:id="rId5" imgW="1523880" imgH="419040" progId="Equation.3">
                  <p:embed/>
                </p:oleObj>
              </mc:Choice>
              <mc:Fallback>
                <p:oleObj name="Equation" r:id="rId5" imgW="152388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147888"/>
                        <a:ext cx="15240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1" name="Object 7"/>
          <p:cNvGraphicFramePr>
            <a:graphicFrameLocks noChangeAspect="1"/>
          </p:cNvGraphicFramePr>
          <p:nvPr/>
        </p:nvGraphicFramePr>
        <p:xfrm>
          <a:off x="3851275" y="3500438"/>
          <a:ext cx="26781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7" name="Equation" r:id="rId7" imgW="2679480" imgH="507960" progId="Equation.3">
                  <p:embed/>
                </p:oleObj>
              </mc:Choice>
              <mc:Fallback>
                <p:oleObj name="Equation" r:id="rId7" imgW="2679480" imgH="5079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500438"/>
                        <a:ext cx="2678113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2" name="Object 8"/>
          <p:cNvGraphicFramePr>
            <a:graphicFrameLocks noChangeAspect="1"/>
          </p:cNvGraphicFramePr>
          <p:nvPr/>
        </p:nvGraphicFramePr>
        <p:xfrm>
          <a:off x="6011863" y="4678363"/>
          <a:ext cx="368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8" name="Equation" r:id="rId9" imgW="368280" imgH="431640" progId="Equation.3">
                  <p:embed/>
                </p:oleObj>
              </mc:Choice>
              <mc:Fallback>
                <p:oleObj name="Equation" r:id="rId9" imgW="36828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4678363"/>
                        <a:ext cx="3683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3" name="Object 9"/>
          <p:cNvGraphicFramePr>
            <a:graphicFrameLocks noChangeAspect="1"/>
          </p:cNvGraphicFramePr>
          <p:nvPr/>
        </p:nvGraphicFramePr>
        <p:xfrm>
          <a:off x="4211638" y="4751388"/>
          <a:ext cx="419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9" name="Equation" r:id="rId11" imgW="419040" imgH="330120" progId="Equation.3">
                  <p:embed/>
                </p:oleObj>
              </mc:Choice>
              <mc:Fallback>
                <p:oleObj name="Equation" r:id="rId11" imgW="419040" imgH="33012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4751388"/>
                        <a:ext cx="4191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4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0" name="Equation" r:id="rId13" imgW="114120" imgH="215640" progId="Equation.3">
                  <p:embed/>
                </p:oleObj>
              </mc:Choice>
              <mc:Fallback>
                <p:oleObj name="Equation" r:id="rId13" imgW="114120" imgH="215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56" name="Rectangle 12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nimBg="1" autoUpdateAnimBg="0"/>
      <p:bldP spid="134147" grpId="0" animBg="1" autoUpdateAnimBg="0"/>
    </p:bld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8 . 1  انتگرال نا معين 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33909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70000"/>
              </a:lnSpc>
              <a:spcBef>
                <a:spcPct val="30000"/>
              </a:spcBef>
              <a:spcAft>
                <a:spcPct val="10000"/>
              </a:spcAft>
            </a:pPr>
            <a:endParaRPr lang="fa-IR" sz="2400" b="0">
              <a:cs typeface="Nazanin" pitchFamily="2" charset="-78"/>
            </a:endParaRPr>
          </a:p>
          <a:p>
            <a:pPr rtl="1">
              <a:lnSpc>
                <a:spcPct val="170000"/>
              </a:lnSpc>
              <a:spcBef>
                <a:spcPct val="3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بهتر است به جاي تابع اوليه بگوييم « يك تابع اوليه » زيرا اگر         يك تابع اولية         باشد آنگاه                 نيز به ازاي هر     ثابت يك تابع اولية           است 0</a:t>
            </a:r>
            <a:endParaRPr lang="en-US" sz="3200" b="0">
              <a:cs typeface="Nazanin" pitchFamily="2" charset="-78"/>
            </a:endParaRPr>
          </a:p>
        </p:txBody>
      </p:sp>
      <p:graphicFrame>
        <p:nvGraphicFramePr>
          <p:cNvPr id="135172" name="Object 4"/>
          <p:cNvGraphicFramePr>
            <a:graphicFrameLocks noChangeAspect="1"/>
          </p:cNvGraphicFramePr>
          <p:nvPr/>
        </p:nvGraphicFramePr>
        <p:xfrm>
          <a:off x="6877050" y="3141663"/>
          <a:ext cx="774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03" name="Equation" r:id="rId3" imgW="774360" imgH="419040" progId="Equation.3">
                  <p:embed/>
                </p:oleObj>
              </mc:Choice>
              <mc:Fallback>
                <p:oleObj name="Equation" r:id="rId3" imgW="77436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3141663"/>
                        <a:ext cx="7747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3" name="Object 5"/>
          <p:cNvGraphicFramePr>
            <a:graphicFrameLocks noChangeAspect="1"/>
          </p:cNvGraphicFramePr>
          <p:nvPr/>
        </p:nvGraphicFramePr>
        <p:xfrm>
          <a:off x="4356100" y="3141663"/>
          <a:ext cx="762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04" name="Equation" r:id="rId5" imgW="761760" imgH="419040" progId="Equation.3">
                  <p:embed/>
                </p:oleObj>
              </mc:Choice>
              <mc:Fallback>
                <p:oleObj name="Equation" r:id="rId5" imgW="76176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141663"/>
                        <a:ext cx="7620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5" name="Object 7"/>
          <p:cNvGraphicFramePr>
            <a:graphicFrameLocks noChangeAspect="1"/>
          </p:cNvGraphicFramePr>
          <p:nvPr/>
        </p:nvGraphicFramePr>
        <p:xfrm>
          <a:off x="1619250" y="3141663"/>
          <a:ext cx="1295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05" name="Equation" r:id="rId7" imgW="1295280" imgH="419040" progId="Equation.3">
                  <p:embed/>
                </p:oleObj>
              </mc:Choice>
              <mc:Fallback>
                <p:oleObj name="Equation" r:id="rId7" imgW="1295280" imgH="419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141663"/>
                        <a:ext cx="12954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6" name="Object 8"/>
          <p:cNvGraphicFramePr>
            <a:graphicFrameLocks noChangeAspect="1"/>
          </p:cNvGraphicFramePr>
          <p:nvPr/>
        </p:nvGraphicFramePr>
        <p:xfrm>
          <a:off x="6588125" y="4076700"/>
          <a:ext cx="20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06" name="Equation" r:id="rId9" imgW="203040" imgH="241200" progId="Equation.3">
                  <p:embed/>
                </p:oleObj>
              </mc:Choice>
              <mc:Fallback>
                <p:oleObj name="Equation" r:id="rId9" imgW="203040" imgH="241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4076700"/>
                        <a:ext cx="2032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7" name="Object 9"/>
          <p:cNvGraphicFramePr>
            <a:graphicFrameLocks noChangeAspect="1"/>
          </p:cNvGraphicFramePr>
          <p:nvPr/>
        </p:nvGraphicFramePr>
        <p:xfrm>
          <a:off x="3276600" y="3933825"/>
          <a:ext cx="762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07" name="Equation" r:id="rId11" imgW="761760" imgH="419040" progId="Equation.3">
                  <p:embed/>
                </p:oleObj>
              </mc:Choice>
              <mc:Fallback>
                <p:oleObj name="Equation" r:id="rId11" imgW="761760" imgH="419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933825"/>
                        <a:ext cx="7620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تذکر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animBg="1" autoUpdateAnimBg="0"/>
      <p:bldP spid="135171" grpId="0" animBg="1" autoUpdateAnimBg="0"/>
    </p:bld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8 . 1  انتگرال نا معين 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1447800" y="1158875"/>
            <a:ext cx="7239000" cy="46545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 eaLnBrk="1" hangingPunct="1">
              <a:lnSpc>
                <a:spcPct val="165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fa-IR" sz="2400" b="0">
              <a:cs typeface="Nazanin" pitchFamily="2" charset="-78"/>
            </a:endParaRPr>
          </a:p>
          <a:p>
            <a:pPr rtl="1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ar-SA" sz="3200" b="0">
                <a:cs typeface="Nazanin" pitchFamily="2" charset="-78"/>
              </a:rPr>
              <a:t>تفاضل بين دو تابع اوليه مقداري ثابت است يعني اگر </a:t>
            </a:r>
            <a:r>
              <a:rPr lang="fa-IR" sz="3200" b="0">
                <a:cs typeface="Nazanin" pitchFamily="2" charset="-78"/>
              </a:rPr>
              <a:t>    </a:t>
            </a:r>
            <a:r>
              <a:rPr lang="en-US" sz="3200" b="0">
                <a:cs typeface="Nazanin" pitchFamily="2" charset="-78"/>
              </a:rPr>
              <a:t>  </a:t>
            </a:r>
            <a:r>
              <a:rPr lang="fa-IR" sz="3200" b="0">
                <a:cs typeface="Nazanin" pitchFamily="2" charset="-78"/>
              </a:rPr>
              <a:t>                    د</a:t>
            </a:r>
            <a:r>
              <a:rPr lang="ar-SA" sz="3200" b="0">
                <a:cs typeface="Nazanin" pitchFamily="2" charset="-78"/>
              </a:rPr>
              <a:t>و تابع اولي</a:t>
            </a:r>
            <a:r>
              <a:rPr lang="fa-IR" sz="3200" b="0">
                <a:cs typeface="Nazanin" pitchFamily="2" charset="-78"/>
              </a:rPr>
              <a:t>ة</a:t>
            </a:r>
            <a:r>
              <a:rPr lang="ar-SA" sz="3200" b="0">
                <a:cs typeface="Nazanin" pitchFamily="2" charset="-78"/>
              </a:rPr>
              <a:t>          در فاصل</a:t>
            </a:r>
            <a:r>
              <a:rPr lang="fa-IR" sz="3200" b="0">
                <a:cs typeface="Nazanin" pitchFamily="2" charset="-78"/>
              </a:rPr>
              <a:t>ة</a:t>
            </a:r>
            <a:r>
              <a:rPr lang="ar-SA" sz="3200" b="0">
                <a:cs typeface="Nazanin" pitchFamily="2" charset="-78"/>
              </a:rPr>
              <a:t>    باشند </a:t>
            </a:r>
            <a:r>
              <a:rPr lang="en-US" sz="3200" b="0">
                <a:cs typeface="Nazanin" pitchFamily="2" charset="-78"/>
              </a:rPr>
              <a:t>  </a:t>
            </a:r>
            <a:r>
              <a:rPr lang="ar-SA" sz="3200" b="0">
                <a:cs typeface="Nazanin" pitchFamily="2" charset="-78"/>
              </a:rPr>
              <a:t>آنگاه :</a:t>
            </a:r>
            <a:endParaRPr lang="en-US" sz="3200" b="0">
              <a:cs typeface="Nazanin" pitchFamily="2" charset="-78"/>
            </a:endParaRPr>
          </a:p>
          <a:p>
            <a:pPr rtl="1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ar-SA" sz="3200" b="0">
              <a:cs typeface="Nazanin" pitchFamily="2" charset="-78"/>
            </a:endParaRPr>
          </a:p>
          <a:p>
            <a:pPr rtl="1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ar-SA" sz="3200" b="0">
                <a:cs typeface="Nazanin" pitchFamily="2" charset="-78"/>
              </a:rPr>
              <a:t>(     عددي ثابت است )</a:t>
            </a:r>
          </a:p>
        </p:txBody>
      </p:sp>
      <p:graphicFrame>
        <p:nvGraphicFramePr>
          <p:cNvPr id="136201" name="Object 9"/>
          <p:cNvGraphicFramePr>
            <a:graphicFrameLocks noChangeAspect="1"/>
          </p:cNvGraphicFramePr>
          <p:nvPr/>
        </p:nvGraphicFramePr>
        <p:xfrm>
          <a:off x="2613025" y="2909888"/>
          <a:ext cx="16510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4" name="Equation" r:id="rId3" imgW="164880" imgH="317160" progId="Equation.3">
                  <p:embed/>
                </p:oleObj>
              </mc:Choice>
              <mc:Fallback>
                <p:oleObj name="Equation" r:id="rId3" imgW="164880" imgH="3171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3025" y="2909888"/>
                        <a:ext cx="165100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204" name="Rectangle 12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قضيه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136205" name="Object 13"/>
          <p:cNvGraphicFramePr>
            <a:graphicFrameLocks noChangeAspect="1"/>
          </p:cNvGraphicFramePr>
          <p:nvPr/>
        </p:nvGraphicFramePr>
        <p:xfrm>
          <a:off x="6516688" y="2824163"/>
          <a:ext cx="2032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5" name="Equation" r:id="rId5" imgW="2031840" imgH="444240" progId="Equation.3">
                  <p:embed/>
                </p:oleObj>
              </mc:Choice>
              <mc:Fallback>
                <p:oleObj name="Equation" r:id="rId5" imgW="2031840" imgH="4442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2824163"/>
                        <a:ext cx="20320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06" name="Object 14"/>
          <p:cNvGraphicFramePr>
            <a:graphicFrameLocks noChangeAspect="1"/>
          </p:cNvGraphicFramePr>
          <p:nvPr/>
        </p:nvGraphicFramePr>
        <p:xfrm>
          <a:off x="4097338" y="2824163"/>
          <a:ext cx="7620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6" name="Equation" r:id="rId7" imgW="761760" imgH="419040" progId="Equation.3">
                  <p:embed/>
                </p:oleObj>
              </mc:Choice>
              <mc:Fallback>
                <p:oleObj name="Equation" r:id="rId7" imgW="761760" imgH="4190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824163"/>
                        <a:ext cx="76200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07" name="Object 15"/>
          <p:cNvGraphicFramePr>
            <a:graphicFrameLocks noChangeAspect="1"/>
          </p:cNvGraphicFramePr>
          <p:nvPr/>
        </p:nvGraphicFramePr>
        <p:xfrm>
          <a:off x="3779838" y="4365625"/>
          <a:ext cx="25273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7" name="Equation" r:id="rId9" imgW="2527200" imgH="444240" progId="Equation.3">
                  <p:embed/>
                </p:oleObj>
              </mc:Choice>
              <mc:Fallback>
                <p:oleObj name="Equation" r:id="rId9" imgW="2527200" imgH="4442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4365625"/>
                        <a:ext cx="25273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08" name="Object 16"/>
          <p:cNvGraphicFramePr>
            <a:graphicFrameLocks noChangeAspect="1"/>
          </p:cNvGraphicFramePr>
          <p:nvPr/>
        </p:nvGraphicFramePr>
        <p:xfrm>
          <a:off x="8113713" y="5300663"/>
          <a:ext cx="2032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8" name="Equation" r:id="rId11" imgW="203040" imgH="241200" progId="Equation.3">
                  <p:embed/>
                </p:oleObj>
              </mc:Choice>
              <mc:Fallback>
                <p:oleObj name="Equation" r:id="rId11" imgW="203040" imgH="2412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3713" y="5300663"/>
                        <a:ext cx="2032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 animBg="1" autoUpdateAnimBg="0"/>
      <p:bldP spid="136195" grpId="0" animBg="1" autoUpdateAnimBg="0"/>
    </p:bld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8 . 1  انتگرال نا معين 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39608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fa-IR" sz="2800" b="0">
              <a:cs typeface="Nazanin" pitchFamily="2" charset="-78"/>
            </a:endParaRPr>
          </a:p>
          <a:p>
            <a:pPr rtl="1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ar-SA" sz="3200" b="0">
                <a:cs typeface="Nazanin" pitchFamily="2" charset="-78"/>
              </a:rPr>
              <a:t>اگر           يك تابع اولي</a:t>
            </a:r>
            <a:r>
              <a:rPr lang="fa-IR" sz="3200" b="0">
                <a:cs typeface="Nazanin" pitchFamily="2" charset="-78"/>
              </a:rPr>
              <a:t>ة</a:t>
            </a:r>
            <a:r>
              <a:rPr lang="ar-SA" sz="3200" b="0">
                <a:cs typeface="Nazanin" pitchFamily="2" charset="-78"/>
              </a:rPr>
              <a:t>          باشد عبارت</a:t>
            </a:r>
            <a:r>
              <a:rPr lang="fa-IR" sz="3200" b="0">
                <a:cs typeface="Nazanin" pitchFamily="2" charset="-78"/>
              </a:rPr>
              <a:t>                 </a:t>
            </a:r>
            <a:r>
              <a:rPr lang="ar-SA" sz="3200" b="0">
                <a:cs typeface="Nazanin" pitchFamily="2" charset="-78"/>
              </a:rPr>
              <a:t>را </a:t>
            </a:r>
            <a:r>
              <a:rPr lang="ar-SA" sz="2000" b="0">
                <a:solidFill>
                  <a:srgbClr val="FFFF00"/>
                </a:solidFill>
                <a:cs typeface="Nasim" pitchFamily="2" charset="-78"/>
              </a:rPr>
              <a:t>انتگرال نا معين</a:t>
            </a:r>
            <a:r>
              <a:rPr lang="ar-SA" sz="3200" b="0">
                <a:cs typeface="Nazanin" pitchFamily="2" charset="-78"/>
              </a:rPr>
              <a:t> تابع            مي ناميم و به صورت </a:t>
            </a:r>
          </a:p>
          <a:p>
            <a:pPr rtl="1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ar-SA" sz="3200" b="0">
              <a:cs typeface="Nazanin" pitchFamily="2" charset="-78"/>
            </a:endParaRPr>
          </a:p>
          <a:p>
            <a:pPr rtl="1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ar-SA" sz="3200" b="0">
                <a:cs typeface="Nazanin" pitchFamily="2" charset="-78"/>
              </a:rPr>
              <a:t>نشان مي دهيم .</a:t>
            </a:r>
          </a:p>
        </p:txBody>
      </p:sp>
      <p:graphicFrame>
        <p:nvGraphicFramePr>
          <p:cNvPr id="138244" name="Object 4"/>
          <p:cNvGraphicFramePr>
            <a:graphicFrameLocks noChangeAspect="1"/>
          </p:cNvGraphicFramePr>
          <p:nvPr/>
        </p:nvGraphicFramePr>
        <p:xfrm>
          <a:off x="7308850" y="2133600"/>
          <a:ext cx="774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75" name="Equation" r:id="rId3" imgW="774360" imgH="419040" progId="Equation.3">
                  <p:embed/>
                </p:oleObj>
              </mc:Choice>
              <mc:Fallback>
                <p:oleObj name="Equation" r:id="rId3" imgW="77436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2133600"/>
                        <a:ext cx="7747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5" name="Object 5"/>
          <p:cNvGraphicFramePr>
            <a:graphicFrameLocks noChangeAspect="1"/>
          </p:cNvGraphicFramePr>
          <p:nvPr/>
        </p:nvGraphicFramePr>
        <p:xfrm>
          <a:off x="4602163" y="2133600"/>
          <a:ext cx="762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76" name="Equation" r:id="rId5" imgW="761760" imgH="419040" progId="Equation.3">
                  <p:embed/>
                </p:oleObj>
              </mc:Choice>
              <mc:Fallback>
                <p:oleObj name="Equation" r:id="rId5" imgW="76176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163" y="2133600"/>
                        <a:ext cx="7620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6" name="Object 6"/>
          <p:cNvGraphicFramePr>
            <a:graphicFrameLocks noChangeAspect="1"/>
          </p:cNvGraphicFramePr>
          <p:nvPr/>
        </p:nvGraphicFramePr>
        <p:xfrm>
          <a:off x="4297363" y="3751263"/>
          <a:ext cx="13589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77" name="Equation" r:id="rId7" imgW="1358640" imgH="520560" progId="Equation.3">
                  <p:embed/>
                </p:oleObj>
              </mc:Choice>
              <mc:Fallback>
                <p:oleObj name="Equation" r:id="rId7" imgW="1358640" imgH="5205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3751263"/>
                        <a:ext cx="13589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7" name="Object 7"/>
          <p:cNvGraphicFramePr>
            <a:graphicFrameLocks noChangeAspect="1"/>
          </p:cNvGraphicFramePr>
          <p:nvPr/>
        </p:nvGraphicFramePr>
        <p:xfrm>
          <a:off x="1692275" y="2147888"/>
          <a:ext cx="1295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78" name="Equation" r:id="rId9" imgW="1295280" imgH="419040" progId="Equation.3">
                  <p:embed/>
                </p:oleObj>
              </mc:Choice>
              <mc:Fallback>
                <p:oleObj name="Equation" r:id="rId9" imgW="1295280" imgH="419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147888"/>
                        <a:ext cx="12954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9" name="Object 9"/>
          <p:cNvGraphicFramePr>
            <a:graphicFrameLocks noChangeAspect="1"/>
          </p:cNvGraphicFramePr>
          <p:nvPr/>
        </p:nvGraphicFramePr>
        <p:xfrm>
          <a:off x="4932363" y="2897188"/>
          <a:ext cx="762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79" name="Equation" r:id="rId11" imgW="761760" imgH="419040" progId="Equation.3">
                  <p:embed/>
                </p:oleObj>
              </mc:Choice>
              <mc:Fallback>
                <p:oleObj name="Equation" r:id="rId11" imgW="761760" imgH="419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897188"/>
                        <a:ext cx="7620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50" name="Rectangle 10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animBg="1" autoUpdateAnimBg="0"/>
      <p:bldP spid="138243" grpId="0" animBg="1" autoUpdateAnimBg="0"/>
    </p:bld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8 . 1  انتگرال نا معين 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1447800" y="1341438"/>
            <a:ext cx="7239000" cy="36782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ar-SA" sz="2900" b="0">
                <a:cs typeface="Nazanin" pitchFamily="2" charset="-78"/>
              </a:rPr>
              <a:t>بنابراين </a:t>
            </a:r>
          </a:p>
          <a:p>
            <a:pPr rtl="1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ar-SA" sz="2900" b="0">
              <a:cs typeface="Nazanin" pitchFamily="2" charset="-78"/>
            </a:endParaRPr>
          </a:p>
          <a:p>
            <a:pPr rtl="1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ar-SA" sz="2900" b="0">
              <a:cs typeface="Nazanin" pitchFamily="2" charset="-78"/>
            </a:endParaRPr>
          </a:p>
          <a:p>
            <a:pPr rtl="1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ar-SA" sz="2900" b="0">
                <a:cs typeface="Nazanin" pitchFamily="2" charset="-78"/>
              </a:rPr>
              <a:t>در اين نماد             را انتگران و       را علامت انتگرال      مي ناميم .</a:t>
            </a:r>
          </a:p>
        </p:txBody>
      </p:sp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6210300" y="3886200"/>
          <a:ext cx="10302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98" name="Equation" r:id="rId3" imgW="393480" imgH="215640" progId="Equation.3">
                  <p:embed/>
                </p:oleObj>
              </mc:Choice>
              <mc:Fallback>
                <p:oleObj name="Equation" r:id="rId3" imgW="39348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300" y="3886200"/>
                        <a:ext cx="1030288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69" name="Object 5"/>
          <p:cNvGraphicFramePr>
            <a:graphicFrameLocks noChangeAspect="1"/>
          </p:cNvGraphicFramePr>
          <p:nvPr/>
        </p:nvGraphicFramePr>
        <p:xfrm>
          <a:off x="6089650" y="2743200"/>
          <a:ext cx="25209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99" name="Equation" r:id="rId5" imgW="965160" imgH="241200" progId="Equation.3">
                  <p:embed/>
                </p:oleObj>
              </mc:Choice>
              <mc:Fallback>
                <p:oleObj name="Equation" r:id="rId5" imgW="96516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650" y="2743200"/>
                        <a:ext cx="2520950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0" name="Object 6"/>
          <p:cNvGraphicFramePr>
            <a:graphicFrameLocks noChangeAspect="1"/>
          </p:cNvGraphicFramePr>
          <p:nvPr/>
        </p:nvGraphicFramePr>
        <p:xfrm>
          <a:off x="1524000" y="2514600"/>
          <a:ext cx="3582988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00" name="Equation" r:id="rId7" imgW="1371600" imgH="393480" progId="Equation.3">
                  <p:embed/>
                </p:oleObj>
              </mc:Choice>
              <mc:Fallback>
                <p:oleObj name="Equation" r:id="rId7" imgW="137160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514600"/>
                        <a:ext cx="3582988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1" name="Object 7"/>
          <p:cNvGraphicFramePr>
            <a:graphicFrameLocks noChangeAspect="1"/>
          </p:cNvGraphicFramePr>
          <p:nvPr/>
        </p:nvGraphicFramePr>
        <p:xfrm>
          <a:off x="5138738" y="2800350"/>
          <a:ext cx="881062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01" name="Bitmap Image" r:id="rId9" imgW="428798" imgH="257007" progId="Paint.Picture">
                  <p:embed/>
                </p:oleObj>
              </mc:Choice>
              <mc:Fallback>
                <p:oleObj name="Bitmap Image" r:id="rId9" imgW="428798" imgH="257007" progId="Paint.Picture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8738" y="2800350"/>
                        <a:ext cx="881062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2" name="Object 8"/>
          <p:cNvGraphicFramePr>
            <a:graphicFrameLocks noChangeAspect="1"/>
          </p:cNvGraphicFramePr>
          <p:nvPr/>
        </p:nvGraphicFramePr>
        <p:xfrm>
          <a:off x="4419600" y="3810000"/>
          <a:ext cx="3143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02" name="Bitmap Image" r:id="rId11" imgW="314286" imgH="819048" progId="Paint.Picture">
                  <p:embed/>
                </p:oleObj>
              </mc:Choice>
              <mc:Fallback>
                <p:oleObj name="Bitmap Image" r:id="rId11" imgW="314286" imgH="819048" progId="Paint.Picture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10000"/>
                        <a:ext cx="314325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 animBg="1" autoUpdateAnimBg="0"/>
      <p:bldP spid="139267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دستگاه مختصات قطبی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641027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3244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 dirty="0"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 dirty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 dirty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در دستگاه مختصات قطبي هم</a:t>
            </a:r>
            <a:r>
              <a:rPr lang="fa-IR" sz="3200" b="0" dirty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ة</a:t>
            </a:r>
            <a:r>
              <a:rPr lang="ar-SA" sz="3200" b="0" dirty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نقاط</a:t>
            </a:r>
            <a:r>
              <a:rPr lang="en-US" sz="3200" b="0" dirty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               </a:t>
            </a:r>
            <a:r>
              <a:rPr lang="fa-IR" sz="3200" b="0" dirty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،      </a:t>
            </a:r>
            <a:r>
              <a:rPr lang="en-US" sz="3200" b="0" dirty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 dirty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        </a:t>
            </a:r>
            <a:r>
              <a:rPr lang="en-US" sz="3200" b="0" dirty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 dirty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          و                          </a:t>
            </a:r>
            <a:r>
              <a:rPr lang="ar-SA" sz="3200" b="0" dirty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بر</a:t>
            </a:r>
            <a:r>
              <a:rPr lang="en-US" sz="3200" b="0" dirty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 dirty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نقطة     </a:t>
            </a:r>
            <a:r>
              <a:rPr lang="ar-SA" sz="3200" b="0" dirty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منطبق </a:t>
            </a:r>
            <a:r>
              <a:rPr lang="fa-IR" sz="3200" b="0" dirty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   </a:t>
            </a:r>
            <a:r>
              <a:rPr lang="en-US" sz="3200" b="0" dirty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 dirty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هستند .</a:t>
            </a:r>
            <a:r>
              <a:rPr lang="en-US" sz="3200" b="0" dirty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 dirty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 dirty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2800" b="0" dirty="0">
              <a:cs typeface="Mitra" pitchFamily="2" charset="-78"/>
            </a:endParaRPr>
          </a:p>
        </p:txBody>
      </p:sp>
      <p:sp>
        <p:nvSpPr>
          <p:cNvPr id="641028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41035" name="Object 11"/>
          <p:cNvGraphicFramePr>
            <a:graphicFrameLocks noChangeAspect="1"/>
          </p:cNvGraphicFramePr>
          <p:nvPr/>
        </p:nvGraphicFramePr>
        <p:xfrm>
          <a:off x="2552700" y="2017713"/>
          <a:ext cx="18034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063" name="Equation" r:id="rId3" imgW="1803240" imgH="495000" progId="Equation.3">
                  <p:embed/>
                </p:oleObj>
              </mc:Choice>
              <mc:Fallback>
                <p:oleObj name="Equation" r:id="rId3" imgW="1803240" imgH="4950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2017713"/>
                        <a:ext cx="180340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1036" name="Object 12"/>
          <p:cNvGraphicFramePr>
            <a:graphicFrameLocks noChangeAspect="1"/>
          </p:cNvGraphicFramePr>
          <p:nvPr/>
        </p:nvGraphicFramePr>
        <p:xfrm>
          <a:off x="7235825" y="2736850"/>
          <a:ext cx="13081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064" name="Equation" r:id="rId5" imgW="1307880" imgH="495000" progId="Equation.3">
                  <p:embed/>
                </p:oleObj>
              </mc:Choice>
              <mc:Fallback>
                <p:oleObj name="Equation" r:id="rId5" imgW="1307880" imgH="4950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2736850"/>
                        <a:ext cx="130810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10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724984"/>
              </p:ext>
            </p:extLst>
          </p:nvPr>
        </p:nvGraphicFramePr>
        <p:xfrm>
          <a:off x="5284411" y="2797175"/>
          <a:ext cx="18161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065" name="Equation" r:id="rId7" imgW="1815840" imgH="495000" progId="Equation.3">
                  <p:embed/>
                </p:oleObj>
              </mc:Choice>
              <mc:Fallback>
                <p:oleObj name="Equation" r:id="rId7" imgW="1815840" imgH="4950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411" y="2797175"/>
                        <a:ext cx="181610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1038" name="Object 14"/>
          <p:cNvGraphicFramePr>
            <a:graphicFrameLocks noChangeAspect="1"/>
          </p:cNvGraphicFramePr>
          <p:nvPr/>
        </p:nvGraphicFramePr>
        <p:xfrm>
          <a:off x="3402013" y="2824163"/>
          <a:ext cx="2921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066" name="Equation" r:id="rId9" imgW="291960" imgH="317160" progId="Equation.3">
                  <p:embed/>
                </p:oleObj>
              </mc:Choice>
              <mc:Fallback>
                <p:oleObj name="Equation" r:id="rId9" imgW="291960" imgH="31716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013" y="2824163"/>
                        <a:ext cx="29210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1041" name="Picture 1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68538" y="3860800"/>
            <a:ext cx="5248275" cy="2238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8 . 1  انتگرال نا معين 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0911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ar-SA" sz="2900" b="0">
                <a:cs typeface="Nazanin" pitchFamily="2" charset="-78"/>
              </a:rPr>
              <a:t>بنا به تعريف ، انتگرال نامعين يك تابع مانند             دسته اي از منحنيها به صورت                 است .</a:t>
            </a:r>
          </a:p>
          <a:p>
            <a:pPr rtl="1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ar-SA" sz="2900" b="0">
                <a:cs typeface="Nazanin" pitchFamily="2" charset="-78"/>
              </a:rPr>
              <a:t> اولين سوالي كه مطرح مي شود اين است كه : </a:t>
            </a:r>
          </a:p>
          <a:p>
            <a:pPr rtl="1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ar-SA" sz="2900" b="0">
                <a:cs typeface="Nazanin" pitchFamily="2" charset="-78"/>
              </a:rPr>
              <a:t>آيا هر تابع داراي تابع اوليه است جواب اين سوال منفي است . </a:t>
            </a:r>
          </a:p>
          <a:p>
            <a:pPr rtl="1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ar-SA" sz="2900" b="0">
                <a:cs typeface="Nazanin" pitchFamily="2" charset="-78"/>
              </a:rPr>
              <a:t>      اما بدون اثبات مي پذيريم كه :</a:t>
            </a:r>
          </a:p>
          <a:p>
            <a:pPr rtl="1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ar-SA" sz="2900" b="0">
                <a:cs typeface="Nazanin" pitchFamily="2" charset="-78"/>
              </a:rPr>
              <a:t>اگر تابع            پيوسته باشد داراي تابع اوليه و در نتيجه داراي انتگرال نامعين خواهد بود . </a:t>
            </a:r>
          </a:p>
        </p:txBody>
      </p:sp>
      <p:graphicFrame>
        <p:nvGraphicFramePr>
          <p:cNvPr id="140292" name="Object 4"/>
          <p:cNvGraphicFramePr>
            <a:graphicFrameLocks noChangeAspect="1"/>
          </p:cNvGraphicFramePr>
          <p:nvPr/>
        </p:nvGraphicFramePr>
        <p:xfrm>
          <a:off x="2800350" y="1349375"/>
          <a:ext cx="762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0" name="Equation" r:id="rId3" imgW="761760" imgH="419040" progId="Equation.3">
                  <p:embed/>
                </p:oleObj>
              </mc:Choice>
              <mc:Fallback>
                <p:oleObj name="Equation" r:id="rId3" imgW="76176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1349375"/>
                        <a:ext cx="7620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4946650" y="2058988"/>
          <a:ext cx="1295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1" name="Equation" r:id="rId5" imgW="1295280" imgH="419040" progId="Equation.3">
                  <p:embed/>
                </p:oleObj>
              </mc:Choice>
              <mc:Fallback>
                <p:oleObj name="Equation" r:id="rId5" imgW="129528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650" y="2058988"/>
                        <a:ext cx="12954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4" name="Object 6"/>
          <p:cNvGraphicFramePr>
            <a:graphicFrameLocks noChangeAspect="1"/>
          </p:cNvGraphicFramePr>
          <p:nvPr/>
        </p:nvGraphicFramePr>
        <p:xfrm>
          <a:off x="6762750" y="5026025"/>
          <a:ext cx="762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2" name="Equation" r:id="rId7" imgW="761760" imgH="419040" progId="Equation.3">
                  <p:embed/>
                </p:oleObj>
              </mc:Choice>
              <mc:Fallback>
                <p:oleObj name="Equation" r:id="rId7" imgW="76176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0" y="5026025"/>
                        <a:ext cx="7620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 animBg="1" autoUpdateAnimBg="0"/>
      <p:bldP spid="140291" grpId="0" animBg="1" autoUpdateAnimBg="0"/>
    </p:bld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8 . 1  انتگرال نا معين 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38957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ar-SA" sz="3200" b="0">
                <a:cs typeface="Nazanin" pitchFamily="2" charset="-78"/>
              </a:rPr>
              <a:t>اما اين انتگرال نامعين حتي در صورت وجود ممكن است با توابع مقدماتي قابل بيان نباشد .مثلاً :</a:t>
            </a:r>
          </a:p>
          <a:p>
            <a:pPr rtl="1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ar-SA" sz="3200" b="0">
              <a:cs typeface="Nazanin" pitchFamily="2" charset="-78"/>
            </a:endParaRPr>
          </a:p>
          <a:p>
            <a:pPr rtl="1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ar-SA" sz="2900" b="0">
                <a:cs typeface="Nazanin" pitchFamily="2" charset="-78"/>
              </a:rPr>
              <a:t>                                    و</a:t>
            </a:r>
          </a:p>
          <a:p>
            <a:pPr rtl="1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ar-SA" sz="2900" b="0">
                <a:cs typeface="Nazanin" pitchFamily="2" charset="-78"/>
              </a:rPr>
              <a:t> </a:t>
            </a:r>
          </a:p>
        </p:txBody>
      </p:sp>
      <p:graphicFrame>
        <p:nvGraphicFramePr>
          <p:cNvPr id="141316" name="Object 4"/>
          <p:cNvGraphicFramePr>
            <a:graphicFrameLocks noChangeAspect="1"/>
          </p:cNvGraphicFramePr>
          <p:nvPr/>
        </p:nvGraphicFramePr>
        <p:xfrm>
          <a:off x="3548063" y="3479800"/>
          <a:ext cx="1420812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8" name="Equation" r:id="rId3" imgW="406080" imgH="266400" progId="Equation.DSMT4">
                  <p:embed/>
                </p:oleObj>
              </mc:Choice>
              <mc:Fallback>
                <p:oleObj name="Equation" r:id="rId3" imgW="406080" imgH="266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063" y="3479800"/>
                        <a:ext cx="1420812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7" name="Object 5"/>
          <p:cNvGraphicFramePr>
            <a:graphicFrameLocks noChangeAspect="1"/>
          </p:cNvGraphicFramePr>
          <p:nvPr/>
        </p:nvGraphicFramePr>
        <p:xfrm>
          <a:off x="5797550" y="3495675"/>
          <a:ext cx="16002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9" name="Equation" r:id="rId5" imgW="457200" imgH="253800" progId="Equation.DSMT4">
                  <p:embed/>
                </p:oleObj>
              </mc:Choice>
              <mc:Fallback>
                <p:oleObj name="Equation" r:id="rId5" imgW="45720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550" y="3495675"/>
                        <a:ext cx="1600200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 animBg="1" autoUpdateAnimBg="0"/>
      <p:bldP spid="141315" grpId="0" animBg="1" autoUpdateAnimBg="0"/>
    </p:bld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8 . 1  انتگرال نا معين 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37671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fa-IR" sz="2800" b="0">
              <a:cs typeface="Nazanin" pitchFamily="2" charset="-78"/>
            </a:endParaRPr>
          </a:p>
          <a:p>
            <a:pPr rtl="1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ar-SA" sz="3200" b="0">
                <a:cs typeface="Nazanin" pitchFamily="2" charset="-78"/>
              </a:rPr>
              <a:t>تابع            را </a:t>
            </a:r>
            <a:r>
              <a:rPr lang="ar-SA" sz="2000" b="0">
                <a:solidFill>
                  <a:srgbClr val="FFFF00"/>
                </a:solidFill>
                <a:cs typeface="Nasim" pitchFamily="2" charset="-78"/>
              </a:rPr>
              <a:t>مقدماتي</a:t>
            </a:r>
            <a:r>
              <a:rPr lang="ar-SA" sz="3200" b="0">
                <a:cs typeface="Nazanin" pitchFamily="2" charset="-78"/>
              </a:rPr>
              <a:t> گويند هر گاه بشود              را از </a:t>
            </a:r>
            <a:r>
              <a:rPr lang="en-US" sz="3200" b="0">
                <a:cs typeface="Nazanin" pitchFamily="2" charset="-78"/>
              </a:rPr>
              <a:t> </a:t>
            </a:r>
            <a:r>
              <a:rPr lang="ar-SA" sz="3200" b="0">
                <a:cs typeface="Nazanin" pitchFamily="2" charset="-78"/>
              </a:rPr>
              <a:t>توابع چند جمله اي ،  نمايي ، لگاريتمي ، مثلثاتي و معكوس مثلثاتي ،  در چند مرحله با استفاده از اعمال جمع ، تفريق ، ضرب ، تقسيم يا تركيب به دست آورد .</a:t>
            </a:r>
          </a:p>
        </p:txBody>
      </p:sp>
      <p:graphicFrame>
        <p:nvGraphicFramePr>
          <p:cNvPr id="142340" name="Object 4"/>
          <p:cNvGraphicFramePr>
            <a:graphicFrameLocks noChangeAspect="1"/>
          </p:cNvGraphicFramePr>
          <p:nvPr/>
        </p:nvGraphicFramePr>
        <p:xfrm>
          <a:off x="2268538" y="2133600"/>
          <a:ext cx="76358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5" name="Equation" r:id="rId3" imgW="761760" imgH="419040" progId="Equation.3">
                  <p:embed/>
                </p:oleObj>
              </mc:Choice>
              <mc:Fallback>
                <p:oleObj name="Equation" r:id="rId3" imgW="76176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133600"/>
                        <a:ext cx="763587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142344" name="Object 8"/>
          <p:cNvGraphicFramePr>
            <a:graphicFrameLocks noChangeAspect="1"/>
          </p:cNvGraphicFramePr>
          <p:nvPr/>
        </p:nvGraphicFramePr>
        <p:xfrm>
          <a:off x="7164388" y="2205038"/>
          <a:ext cx="763587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6" name="Equation" r:id="rId5" imgW="761760" imgH="419040" progId="Equation.3">
                  <p:embed/>
                </p:oleObj>
              </mc:Choice>
              <mc:Fallback>
                <p:oleObj name="Equation" r:id="rId5" imgW="76176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2205038"/>
                        <a:ext cx="763587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animBg="1" autoUpdateAnimBg="0"/>
      <p:bldP spid="142339" grpId="0" animBg="1" autoUpdateAnimBg="0"/>
    </p:bld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8 . 1  انتگرال نا معين 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1331913" y="1196975"/>
            <a:ext cx="7354887" cy="23034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fa-IR" sz="2800" b="0" dirty="0">
              <a:cs typeface="Nazanin" pitchFamily="2" charset="-78"/>
            </a:endParaRPr>
          </a:p>
          <a:p>
            <a:pPr rtl="1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ar-SA" sz="3200" b="0" dirty="0">
                <a:cs typeface="Nazanin" pitchFamily="2" charset="-78"/>
              </a:rPr>
              <a:t>محاسبة تابع اولية يك تابع مانند            را </a:t>
            </a:r>
            <a:r>
              <a:rPr lang="ar-SA" sz="2000" b="0" dirty="0">
                <a:solidFill>
                  <a:srgbClr val="FFFF00"/>
                </a:solidFill>
                <a:cs typeface="Nasim" pitchFamily="2" charset="-78"/>
              </a:rPr>
              <a:t>انتگرال گيري</a:t>
            </a:r>
            <a:r>
              <a:rPr lang="ar-SA" sz="3200" b="0" dirty="0">
                <a:cs typeface="Nazanin" pitchFamily="2" charset="-78"/>
              </a:rPr>
              <a:t> تابع            مي نامند . </a:t>
            </a:r>
          </a:p>
        </p:txBody>
      </p:sp>
      <p:graphicFrame>
        <p:nvGraphicFramePr>
          <p:cNvPr id="143364" name="Object 4"/>
          <p:cNvGraphicFramePr>
            <a:graphicFrameLocks noChangeAspect="1"/>
          </p:cNvGraphicFramePr>
          <p:nvPr/>
        </p:nvGraphicFramePr>
        <p:xfrm>
          <a:off x="7019925" y="2838450"/>
          <a:ext cx="10302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6" name="Equation" r:id="rId3" imgW="393480" imgH="215640" progId="Equation.3">
                  <p:embed/>
                </p:oleObj>
              </mc:Choice>
              <mc:Fallback>
                <p:oleObj name="Equation" r:id="rId3" imgW="39348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2838450"/>
                        <a:ext cx="1030288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5" name="Object 5"/>
          <p:cNvGraphicFramePr>
            <a:graphicFrameLocks noChangeAspect="1"/>
          </p:cNvGraphicFramePr>
          <p:nvPr/>
        </p:nvGraphicFramePr>
        <p:xfrm>
          <a:off x="3541713" y="2133600"/>
          <a:ext cx="10302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7" name="Equation" r:id="rId5" imgW="393480" imgH="215640" progId="Equation.3">
                  <p:embed/>
                </p:oleObj>
              </mc:Choice>
              <mc:Fallback>
                <p:oleObj name="Equation" r:id="rId5" imgW="39348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713" y="2133600"/>
                        <a:ext cx="1030287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 animBg="1" autoUpdateAnimBg="0"/>
      <p:bldP spid="143363" grpId="0" animBg="1" autoUpdateAnimBg="0"/>
    </p:bld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ar-SA" dirty="0">
                <a:cs typeface="Nazanin" pitchFamily="2" charset="-78"/>
              </a:rPr>
              <a:t>درفصل 6 طرز پيدا كردن مشتق يك تابع را مطالعه كرديم حال درصدد آن هستيم كه كاري برعكس مشتق گيري انجام دهيم . يعني مي خواهيم تابعي مانند             را چنان بيابيم كه مشتق آن برابر تابع مفروضي مانند            باشد . </a:t>
            </a:r>
          </a:p>
          <a:p>
            <a:pPr algn="r" rtl="1">
              <a:buFont typeface="Wingdings" pitchFamily="2" charset="2"/>
              <a:buNone/>
            </a:pPr>
            <a:r>
              <a:rPr lang="ar-SA" dirty="0">
                <a:cs typeface="Nazanin" pitchFamily="2" charset="-78"/>
              </a:rPr>
              <a:t>تابع               را يك تابع اوليه            درفاصله گوييم هرگاه به ازاي هر از داشته باشيم </a:t>
            </a:r>
          </a:p>
          <a:p>
            <a:pPr algn="r" rtl="1">
              <a:buFont typeface="Wingdings" pitchFamily="2" charset="2"/>
              <a:buNone/>
            </a:pPr>
            <a:r>
              <a:rPr lang="ar-SA" dirty="0">
                <a:cs typeface="Nazanin" pitchFamily="2" charset="-78"/>
              </a:rPr>
              <a:t>نشان دهيد           تابع اوليه              است 0</a:t>
            </a:r>
          </a:p>
          <a:p>
            <a:pPr algn="r" rtl="1">
              <a:buFont typeface="Wingdings" pitchFamily="2" charset="2"/>
              <a:buNone/>
            </a:pPr>
            <a:r>
              <a:rPr lang="ar-SA" dirty="0">
                <a:cs typeface="Nazanin" pitchFamily="2" charset="-78"/>
              </a:rPr>
              <a:t>به جاي تابع اوليه خواهيم گفت « يك تابع اوليه »زيرا اگر         </a:t>
            </a:r>
            <a:endParaRPr lang="en-US" dirty="0">
              <a:cs typeface="Nazanin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ar-SA">
                <a:cs typeface="Nazanin" pitchFamily="2" charset="-78"/>
              </a:rPr>
              <a:t>يك تابع اوليه        باشدآنگاه           نيزكه درآن   مقدار ثابتي است يك تابع اوليه      است :</a:t>
            </a: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endParaRPr lang="ar-SA">
              <a:cs typeface="Nazanin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ar-SA">
                <a:cs typeface="Nazanin" pitchFamily="2" charset="-78"/>
              </a:rPr>
              <a:t>قضيه : تفاضل بين دو تابع اوليه مقداري ثابت است يعني اگر و دو تابع اوليه در فاصله باشند آ نگاه :</a:t>
            </a: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endParaRPr lang="ar-SA">
              <a:cs typeface="Nazanin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ar-SA">
                <a:cs typeface="Nazanin" pitchFamily="2" charset="-78"/>
              </a:rPr>
              <a:t>تعريف : اگر يك تابع اوليه باشد عبارت را انتگرال نامعين تابع مي ناميم  و به صورت      نشان مي دهيم در اين عبارت را انتگران و را علامت انتگرال مي نامند .</a:t>
            </a:r>
            <a:endParaRPr lang="en-US">
              <a:cs typeface="Nazanin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ar-SA">
                <a:cs typeface="Nazanin" pitchFamily="2" charset="-78"/>
              </a:rPr>
              <a:t>بنا به تعريف انتگرال نامعين يك تابع مانند دسته اي از منحنيها به صورت است اولين سوالي كه مطرح مي شود اين است كه : </a:t>
            </a:r>
          </a:p>
          <a:p>
            <a:pPr algn="r" rtl="1">
              <a:buFont typeface="Wingdings" pitchFamily="2" charset="2"/>
              <a:buNone/>
            </a:pPr>
            <a:r>
              <a:rPr lang="ar-SA">
                <a:cs typeface="Nazanin" pitchFamily="2" charset="-78"/>
              </a:rPr>
              <a:t>آيا هر تابع داراي تابع اوليه است جواب اين سوال منفي است </a:t>
            </a:r>
          </a:p>
          <a:p>
            <a:pPr algn="r" rtl="1">
              <a:buFont typeface="Wingdings" pitchFamily="2" charset="2"/>
              <a:buNone/>
            </a:pPr>
            <a:r>
              <a:rPr lang="ar-SA">
                <a:cs typeface="Nazanin" pitchFamily="2" charset="-78"/>
              </a:rPr>
              <a:t>محاسبه تابع اوليه يك تابع مانند را انتگرال گيري تابع مي ناميم </a:t>
            </a:r>
          </a:p>
          <a:p>
            <a:pPr algn="r" rtl="1">
              <a:buFont typeface="Wingdings" pitchFamily="2" charset="2"/>
              <a:buNone/>
            </a:pPr>
            <a:r>
              <a:rPr lang="ar-SA">
                <a:cs typeface="Nazanin" pitchFamily="2" charset="-78"/>
              </a:rPr>
              <a:t>نتايج زير از تعريف تابع نتيجه مي شود </a:t>
            </a:r>
          </a:p>
          <a:p>
            <a:pPr algn="r" rtl="1">
              <a:buFont typeface="Wingdings" pitchFamily="2" charset="2"/>
              <a:buNone/>
            </a:pPr>
            <a:endParaRPr lang="en-US">
              <a:cs typeface="Nazanin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ar-SA">
                <a:cs typeface="Nazanin" pitchFamily="2" charset="-78"/>
              </a:rPr>
              <a:t> خواص انتگرال نامعين </a:t>
            </a:r>
          </a:p>
          <a:p>
            <a:pPr algn="r" rtl="1">
              <a:buFont typeface="Wingdings" pitchFamily="2" charset="2"/>
              <a:buNone/>
            </a:pPr>
            <a:r>
              <a:rPr lang="ar-SA">
                <a:cs typeface="Nazanin" pitchFamily="2" charset="-78"/>
              </a:rPr>
              <a:t>1 . اگر عدد ثابتي باشد از دستور بنا به تعريف انتگرال نامعين نتيجه مي شود </a:t>
            </a:r>
          </a:p>
          <a:p>
            <a:pPr algn="r" rtl="1">
              <a:buFont typeface="Wingdings" pitchFamily="2" charset="2"/>
              <a:buNone/>
            </a:pPr>
            <a:r>
              <a:rPr lang="ar-SA">
                <a:cs typeface="Nazanin" pitchFamily="2" charset="-78"/>
              </a:rPr>
              <a:t>2 . از دستورهاي نتيجه مي شود </a:t>
            </a:r>
          </a:p>
          <a:p>
            <a:pPr algn="r" rtl="1">
              <a:buFont typeface="Wingdings" pitchFamily="2" charset="2"/>
              <a:buNone/>
            </a:pPr>
            <a:r>
              <a:rPr lang="ar-SA">
                <a:cs typeface="Nazanin" pitchFamily="2" charset="-78"/>
              </a:rPr>
              <a:t>از تعريف  معلوم مي شود كه هر دستور مشتق گيري مي تواند دستوري براي يافتن تابع اوليه نيز باشد . پس از دستو رهاي مشتق گيري مي توان دستورهايي براي يافتن توابع اوليه به دست آورد . جدول زير حاوي چند دستور انتگرال گيري است</a:t>
            </a:r>
            <a:endParaRPr lang="en-US">
              <a:cs typeface="Nazanin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ar-SA">
                <a:cs typeface="Nazanin" pitchFamily="2" charset="-78"/>
              </a:rPr>
              <a:t> درستي اين دستورها با مشتق گيري از دو طرف برابري تحقيق مي شود . در  دستورهاي زير عددي ثابت است .</a:t>
            </a:r>
            <a:endParaRPr lang="en-US">
              <a:cs typeface="Nazanin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609600"/>
            <a:ext cx="7239000" cy="1444625"/>
          </a:xfrm>
        </p:spPr>
        <p:txBody>
          <a:bodyPr/>
          <a:lstStyle/>
          <a:p>
            <a:pPr algn="ctr" rtl="1"/>
            <a:r>
              <a:rPr lang="ar-SA" sz="8600">
                <a:cs typeface="Titr" pitchFamily="2" charset="-78"/>
              </a:rPr>
              <a:t>فصل نهم</a:t>
            </a:r>
            <a:endParaRPr lang="en-US" sz="8600">
              <a:cs typeface="Titr" pitchFamily="2" charset="-7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427413"/>
            <a:ext cx="8001000" cy="1752600"/>
          </a:xfrm>
        </p:spPr>
        <p:txBody>
          <a:bodyPr/>
          <a:lstStyle/>
          <a:p>
            <a:pPr algn="ctr" rtl="1"/>
            <a:r>
              <a:rPr lang="ar-SA" sz="6000">
                <a:cs typeface="Titr" pitchFamily="2" charset="-78"/>
              </a:rPr>
              <a:t>انتگرال معين </a:t>
            </a:r>
            <a:endParaRPr lang="en-US" sz="6000">
              <a:cs typeface="Titr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دستگاه مختصات قطبی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643075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6894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از دو مثال قبل چه نتيجه اي مي گيريد ؟</a:t>
            </a:r>
            <a:endParaRPr lang="fa-IR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نتيجه می گيريم که يک نقطه در مختصات قطبی بيش از يک مختصات دارد . در حقيقت بيشمار مختصات دارد :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ea typeface="Times New Roman" pitchFamily="18" charset="0"/>
                <a:cs typeface="Mitra" pitchFamily="2" charset="-78"/>
              </a:rPr>
              <a:t> </a:t>
            </a:r>
            <a:endParaRPr lang="en-US" sz="3200" b="0">
              <a:latin typeface="Euclid Math Two" pitchFamily="18" charset="2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643076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سؤال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43077" name="Object 5"/>
          <p:cNvGraphicFramePr>
            <a:graphicFrameLocks noChangeAspect="1"/>
          </p:cNvGraphicFramePr>
          <p:nvPr/>
        </p:nvGraphicFramePr>
        <p:xfrm>
          <a:off x="2339975" y="4797425"/>
          <a:ext cx="56388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084" name="Equation" r:id="rId3" imgW="5638680" imgH="431640" progId="Equation.3">
                  <p:embed/>
                </p:oleObj>
              </mc:Choice>
              <mc:Fallback>
                <p:oleObj name="Equation" r:id="rId3" imgW="563868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797425"/>
                        <a:ext cx="56388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ext Box 2"/>
          <p:cNvSpPr txBox="1">
            <a:spLocks noChangeArrowheads="1"/>
          </p:cNvSpPr>
          <p:nvPr/>
        </p:nvSpPr>
        <p:spPr bwMode="auto">
          <a:xfrm>
            <a:off x="1447800" y="2133600"/>
            <a:ext cx="7239000" cy="42433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25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200" b="0">
                <a:latin typeface="Book Antiqua" pitchFamily="18" charset="0"/>
                <a:cs typeface="Nazanin" pitchFamily="2" charset="-78"/>
              </a:rPr>
              <a:t>1 . انتگرال</a:t>
            </a:r>
            <a:r>
              <a:rPr lang="fa-IR" sz="3200" b="0">
                <a:latin typeface="Book Antiqua" pitchFamily="18" charset="0"/>
                <a:cs typeface="Nazanin" pitchFamily="2" charset="-78"/>
              </a:rPr>
              <a:t> ريمانی تابع </a:t>
            </a:r>
            <a:r>
              <a:rPr lang="en-US" sz="3200" b="0" i="1">
                <a:latin typeface="Book Antiqua" pitchFamily="18" charset="0"/>
                <a:cs typeface="Nazanin" pitchFamily="2" charset="-78"/>
              </a:rPr>
              <a:t>f</a:t>
            </a:r>
            <a:r>
              <a:rPr lang="ar-SA" sz="3200" b="0">
                <a:latin typeface="Book Antiqua" pitchFamily="18" charset="0"/>
                <a:cs typeface="Nazanin" pitchFamily="2" charset="-78"/>
              </a:rPr>
              <a:t> </a:t>
            </a:r>
            <a:r>
              <a:rPr lang="fa-IR" sz="3200" b="0">
                <a:latin typeface="Book Antiqua" pitchFamily="18" charset="0"/>
                <a:cs typeface="Nazanin" pitchFamily="2" charset="-78"/>
              </a:rPr>
              <a:t>روی </a:t>
            </a:r>
            <a:r>
              <a:rPr lang="en-US" sz="3200" b="0">
                <a:latin typeface="Book Antiqua" pitchFamily="18" charset="0"/>
                <a:cs typeface="Nazanin" pitchFamily="2" charset="-78"/>
              </a:rPr>
              <a:t> [ a , b ]</a:t>
            </a:r>
            <a:r>
              <a:rPr lang="fa-IR" sz="3200" b="0">
                <a:latin typeface="Book Antiqua" pitchFamily="18" charset="0"/>
                <a:cs typeface="Nazanin" pitchFamily="2" charset="-78"/>
              </a:rPr>
              <a:t>را تعريف</a:t>
            </a:r>
          </a:p>
          <a:p>
            <a:pPr rtl="1">
              <a:lnSpc>
                <a:spcPct val="125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fa-IR" sz="3200" b="0">
                <a:latin typeface="Book Antiqua" pitchFamily="18" charset="0"/>
                <a:cs typeface="Nazanin" pitchFamily="2" charset="-78"/>
              </a:rPr>
              <a:t>    کند .</a:t>
            </a:r>
            <a:endParaRPr lang="ar-SA" sz="3200" b="0">
              <a:latin typeface="Book Antiqua" pitchFamily="18" charset="0"/>
              <a:cs typeface="Nazanin" pitchFamily="2" charset="-78"/>
            </a:endParaRPr>
          </a:p>
          <a:p>
            <a:pPr rtl="1">
              <a:lnSpc>
                <a:spcPct val="125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200" b="0">
                <a:latin typeface="Book Antiqua" pitchFamily="18" charset="0"/>
                <a:cs typeface="Nazanin" pitchFamily="2" charset="-78"/>
              </a:rPr>
              <a:t> 2 . ش</a:t>
            </a:r>
            <a:r>
              <a:rPr lang="fa-IR" sz="3200" b="0">
                <a:latin typeface="Book Antiqua" pitchFamily="18" charset="0"/>
                <a:cs typeface="Nazanin" pitchFamily="2" charset="-78"/>
              </a:rPr>
              <a:t>رط لازم برای</a:t>
            </a:r>
            <a:r>
              <a:rPr lang="ar-SA" sz="3200" b="0">
                <a:latin typeface="Book Antiqua" pitchFamily="18" charset="0"/>
                <a:cs typeface="Nazanin" pitchFamily="2" charset="-78"/>
              </a:rPr>
              <a:t> انتگرال</a:t>
            </a:r>
            <a:r>
              <a:rPr lang="fa-IR" sz="3200" b="0">
                <a:latin typeface="Book Antiqua" pitchFamily="18" charset="0"/>
                <a:cs typeface="Nazanin" pitchFamily="2" charset="-78"/>
              </a:rPr>
              <a:t> پذيری يک تابع را بيان</a:t>
            </a:r>
          </a:p>
          <a:p>
            <a:pPr rtl="1">
              <a:lnSpc>
                <a:spcPct val="125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fa-IR" sz="3200" b="0">
                <a:latin typeface="Book Antiqua" pitchFamily="18" charset="0"/>
                <a:cs typeface="Nazanin" pitchFamily="2" charset="-78"/>
              </a:rPr>
              <a:t>      کرده و آن را </a:t>
            </a:r>
            <a:r>
              <a:rPr lang="ar-SA" sz="3200" b="0">
                <a:latin typeface="Book Antiqua" pitchFamily="18" charset="0"/>
                <a:cs typeface="Nazanin" pitchFamily="2" charset="-78"/>
              </a:rPr>
              <a:t>به</a:t>
            </a:r>
            <a:r>
              <a:rPr lang="fa-IR" sz="3200" b="0">
                <a:latin typeface="Book Antiqua" pitchFamily="18" charset="0"/>
                <a:cs typeface="Nazanin" pitchFamily="2" charset="-78"/>
              </a:rPr>
              <a:t> ک</a:t>
            </a:r>
            <a:r>
              <a:rPr lang="ar-SA" sz="3200" b="0">
                <a:latin typeface="Book Antiqua" pitchFamily="18" charset="0"/>
                <a:cs typeface="Nazanin" pitchFamily="2" charset="-78"/>
              </a:rPr>
              <a:t>ار برد .</a:t>
            </a:r>
            <a:endParaRPr lang="fa-IR" sz="3200" b="0">
              <a:latin typeface="Book Antiqua" pitchFamily="18" charset="0"/>
              <a:cs typeface="Nazanin" pitchFamily="2" charset="-78"/>
            </a:endParaRPr>
          </a:p>
          <a:p>
            <a:pPr rtl="1">
              <a:lnSpc>
                <a:spcPct val="125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fa-IR" sz="3200" b="0">
                <a:latin typeface="Book Antiqua" pitchFamily="18" charset="0"/>
                <a:cs typeface="Nazanin" pitchFamily="2" charset="-78"/>
              </a:rPr>
              <a:t> 3 . مساحتهای ناحيه ها را به وسيلة انتگرال محاسبه</a:t>
            </a:r>
          </a:p>
          <a:p>
            <a:pPr rtl="1">
              <a:lnSpc>
                <a:spcPct val="125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fa-IR" sz="3200" b="0">
                <a:latin typeface="Book Antiqua" pitchFamily="18" charset="0"/>
                <a:cs typeface="Nazanin" pitchFamily="2" charset="-78"/>
              </a:rPr>
              <a:t>     کند .</a:t>
            </a:r>
            <a:r>
              <a:rPr lang="ar-SA" sz="3200" b="0">
                <a:latin typeface="Book Antiqua" pitchFamily="18" charset="0"/>
                <a:cs typeface="Nazanin" pitchFamily="2" charset="-78"/>
              </a:rPr>
              <a:t> </a:t>
            </a:r>
            <a:endParaRPr lang="en-US" sz="3200" b="0">
              <a:cs typeface="Nazanin" pitchFamily="2" charset="-78"/>
            </a:endParaRPr>
          </a:p>
        </p:txBody>
      </p:sp>
      <p:sp>
        <p:nvSpPr>
          <p:cNvPr id="270341" name="WordArt 5"/>
          <p:cNvSpPr>
            <a:spLocks noChangeArrowheads="1" noChangeShapeType="1" noTextEdit="1"/>
          </p:cNvSpPr>
          <p:nvPr/>
        </p:nvSpPr>
        <p:spPr bwMode="auto">
          <a:xfrm>
            <a:off x="2867025" y="333375"/>
            <a:ext cx="4371975" cy="611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1"/>
            <a:r>
              <a:rPr lang="fa-IR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Titr"/>
              </a:rPr>
              <a:t>هدفهاي رفتاري</a:t>
            </a:r>
            <a:endParaRPr lang="en-US" sz="3600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Titr"/>
            </a:endParaRPr>
          </a:p>
        </p:txBody>
      </p:sp>
      <p:sp>
        <p:nvSpPr>
          <p:cNvPr id="270342" name="Rectangle 6"/>
          <p:cNvSpPr>
            <a:spLocks noChangeArrowheads="1"/>
          </p:cNvSpPr>
          <p:nvPr/>
        </p:nvSpPr>
        <p:spPr bwMode="auto">
          <a:xfrm>
            <a:off x="1476375" y="1196975"/>
            <a:ext cx="7086600" cy="6858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4400" b="0">
                <a:latin typeface="Arial" charset="0"/>
                <a:cs typeface="Mitra" pitchFamily="2" charset="-78"/>
              </a:rPr>
              <a:t>دانشجو پس از مطالعه اين فصل بايد بتواند : </a:t>
            </a:r>
            <a:endParaRPr lang="en-US" sz="4400" b="0">
              <a:latin typeface="Arial" charset="0"/>
              <a:cs typeface="Mitra" pitchFamily="2" charset="-78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 animBg="1" autoUpdateAnimBg="0"/>
    </p:bld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ext Box 2"/>
          <p:cNvSpPr txBox="1">
            <a:spLocks noChangeArrowheads="1"/>
          </p:cNvSpPr>
          <p:nvPr/>
        </p:nvSpPr>
        <p:spPr bwMode="auto">
          <a:xfrm>
            <a:off x="1447800" y="1341438"/>
            <a:ext cx="7239000" cy="27336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25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fa-IR" sz="3200" b="0">
                <a:latin typeface="Book Antiqua" pitchFamily="18" charset="0"/>
                <a:cs typeface="Nazanin" pitchFamily="2" charset="-78"/>
              </a:rPr>
              <a:t> 4 </a:t>
            </a:r>
            <a:r>
              <a:rPr lang="ar-SA" sz="3200" b="0">
                <a:latin typeface="Book Antiqua" pitchFamily="18" charset="0"/>
                <a:cs typeface="Nazanin" pitchFamily="2" charset="-78"/>
              </a:rPr>
              <a:t>.</a:t>
            </a:r>
            <a:r>
              <a:rPr lang="fa-IR" sz="3200" b="0">
                <a:latin typeface="Book Antiqua" pitchFamily="18" charset="0"/>
                <a:cs typeface="Nazanin" pitchFamily="2" charset="-78"/>
              </a:rPr>
              <a:t> قضيه های مربوط به انتگرال را بيان کرده و به کار</a:t>
            </a:r>
          </a:p>
          <a:p>
            <a:pPr rtl="1">
              <a:lnSpc>
                <a:spcPct val="125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fa-IR" sz="3200" b="0">
                <a:latin typeface="Book Antiqua" pitchFamily="18" charset="0"/>
                <a:cs typeface="Nazanin" pitchFamily="2" charset="-78"/>
              </a:rPr>
              <a:t>      برد .</a:t>
            </a:r>
          </a:p>
          <a:p>
            <a:pPr rtl="1">
              <a:lnSpc>
                <a:spcPct val="125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fa-IR" sz="3200" b="0">
                <a:latin typeface="Book Antiqua" pitchFamily="18" charset="0"/>
                <a:cs typeface="Nazanin" pitchFamily="2" charset="-78"/>
              </a:rPr>
              <a:t> 5 . </a:t>
            </a:r>
            <a:r>
              <a:rPr lang="ar-SA" sz="3200" b="0">
                <a:latin typeface="Book Antiqua" pitchFamily="18" charset="0"/>
                <a:cs typeface="Nazanin" pitchFamily="2" charset="-78"/>
              </a:rPr>
              <a:t> </a:t>
            </a:r>
            <a:r>
              <a:rPr lang="fa-IR" sz="3200" b="0">
                <a:latin typeface="Book Antiqua" pitchFamily="18" charset="0"/>
                <a:cs typeface="Nazanin" pitchFamily="2" charset="-78"/>
              </a:rPr>
              <a:t>قضية اساسی حساب ديفرانسيل و انتگرال را بيان      کرده و به کار برد .</a:t>
            </a:r>
            <a:r>
              <a:rPr lang="ar-SA" sz="3200" b="0">
                <a:latin typeface="Book Antiqua" pitchFamily="18" charset="0"/>
                <a:cs typeface="Nazanin" pitchFamily="2" charset="-78"/>
              </a:rPr>
              <a:t> </a:t>
            </a:r>
            <a:endParaRPr lang="en-US" sz="3200" b="0">
              <a:cs typeface="Nazanin" pitchFamily="2" charset="-78"/>
            </a:endParaRPr>
          </a:p>
        </p:txBody>
      </p:sp>
      <p:sp>
        <p:nvSpPr>
          <p:cNvPr id="272389" name="WordArt 5"/>
          <p:cNvSpPr>
            <a:spLocks noChangeArrowheads="1" noChangeShapeType="1" noTextEdit="1"/>
          </p:cNvSpPr>
          <p:nvPr/>
        </p:nvSpPr>
        <p:spPr bwMode="auto">
          <a:xfrm>
            <a:off x="2867025" y="333375"/>
            <a:ext cx="4371975" cy="611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1"/>
            <a:r>
              <a:rPr lang="fa-IR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Titr"/>
              </a:rPr>
              <a:t>ادامة هدفهاي رفتاري</a:t>
            </a:r>
            <a:endParaRPr lang="en-US" sz="3600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Titr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6" grpId="0" animBg="1" autoUpdateAnimBg="0"/>
    </p:bld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ChangeArrowheads="1"/>
          </p:cNvSpPr>
          <p:nvPr/>
        </p:nvSpPr>
        <p:spPr bwMode="auto">
          <a:xfrm>
            <a:off x="1905000" y="2286000"/>
            <a:ext cx="72390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25987" name="Rectangle 3"/>
          <p:cNvSpPr>
            <a:spLocks noChangeArrowheads="1"/>
          </p:cNvSpPr>
          <p:nvPr/>
        </p:nvSpPr>
        <p:spPr bwMode="auto">
          <a:xfrm>
            <a:off x="1295400" y="1066800"/>
            <a:ext cx="7543800" cy="502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فصل</a:t>
            </a:r>
            <a:r>
              <a:rPr lang="ar-SA" sz="13000" b="0">
                <a:solidFill>
                  <a:schemeClr val="bg1"/>
                </a:solidFill>
                <a:latin typeface="Arial" charset="0"/>
                <a:cs typeface="mamran" pitchFamily="10" charset="-78"/>
              </a:rPr>
              <a:t>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نهم</a:t>
            </a:r>
          </a:p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بخش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اول</a:t>
            </a:r>
          </a:p>
        </p:txBody>
      </p:sp>
    </p:spTree>
  </p:cSld>
  <p:clrMapOvr>
    <a:masterClrMapping/>
  </p:clrMapOvr>
  <p:transition spd="med">
    <p:wheel spokes="8"/>
  </p:transition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9 .  1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مفهوم</a:t>
            </a:r>
            <a:r>
              <a:rPr lang="en-US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مساحت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273411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5943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fa-IR" sz="3000" b="0">
                <a:cs typeface="Nazanin" pitchFamily="2" charset="-78"/>
              </a:rPr>
              <a:t> </a:t>
            </a:r>
            <a:r>
              <a:rPr lang="ar-SA" sz="3000" b="0">
                <a:cs typeface="Nazanin" pitchFamily="2" charset="-78"/>
              </a:rPr>
              <a:t>انتگرال معين يكي از مفاهيم اساسي حساب ديفرانسيل و </a:t>
            </a:r>
            <a:r>
              <a:rPr lang="fa-IR" sz="3000" b="0">
                <a:cs typeface="Nazanin" pitchFamily="2" charset="-78"/>
              </a:rPr>
              <a:t>     </a:t>
            </a:r>
            <a:r>
              <a:rPr lang="ar-SA" sz="3000" b="0">
                <a:cs typeface="Nazanin" pitchFamily="2" charset="-78"/>
              </a:rPr>
              <a:t>انتگرال </a:t>
            </a:r>
            <a:r>
              <a:rPr lang="fa-IR" sz="3000" b="0">
                <a:cs typeface="Nazanin" pitchFamily="2" charset="-78"/>
              </a:rPr>
              <a:t> </a:t>
            </a:r>
            <a:r>
              <a:rPr lang="ar-SA" sz="3000" b="0">
                <a:cs typeface="Nazanin" pitchFamily="2" charset="-78"/>
              </a:rPr>
              <a:t>است و كاربردهاي زيادي در رياضيات ، فيزيك و </a:t>
            </a:r>
            <a:r>
              <a:rPr lang="fa-IR" sz="3000" b="0">
                <a:cs typeface="Nazanin" pitchFamily="2" charset="-78"/>
              </a:rPr>
              <a:t>     </a:t>
            </a:r>
            <a:r>
              <a:rPr lang="ar-SA" sz="3000" b="0">
                <a:cs typeface="Nazanin" pitchFamily="2" charset="-78"/>
              </a:rPr>
              <a:t>ساير رشته هاي </a:t>
            </a:r>
            <a:r>
              <a:rPr lang="fa-IR" sz="3000" b="0">
                <a:cs typeface="Nazanin" pitchFamily="2" charset="-78"/>
              </a:rPr>
              <a:t> </a:t>
            </a:r>
            <a:r>
              <a:rPr lang="ar-SA" sz="3000" b="0">
                <a:cs typeface="Nazanin" pitchFamily="2" charset="-78"/>
              </a:rPr>
              <a:t>علوم دارد . محاسبه مساحت محدود به </a:t>
            </a:r>
            <a:r>
              <a:rPr lang="fa-IR" sz="3000" b="0">
                <a:cs typeface="Nazanin" pitchFamily="2" charset="-78"/>
              </a:rPr>
              <a:t>      </a:t>
            </a:r>
            <a:r>
              <a:rPr lang="ar-SA" sz="3000" b="0">
                <a:cs typeface="Nazanin" pitchFamily="2" charset="-78"/>
              </a:rPr>
              <a:t>منحني ها، طول قوس ، </a:t>
            </a:r>
            <a:r>
              <a:rPr lang="fa-IR" sz="3000" b="0">
                <a:cs typeface="Nazanin" pitchFamily="2" charset="-78"/>
              </a:rPr>
              <a:t>  </a:t>
            </a:r>
            <a:r>
              <a:rPr lang="ar-SA" sz="3000" b="0">
                <a:cs typeface="Nazanin" pitchFamily="2" charset="-78"/>
              </a:rPr>
              <a:t>حجم ، كار</a:t>
            </a:r>
            <a:r>
              <a:rPr lang="fa-IR" sz="3000" b="0">
                <a:cs typeface="Nazanin" pitchFamily="2" charset="-78"/>
              </a:rPr>
              <a:t> و</a:t>
            </a:r>
            <a:r>
              <a:rPr lang="ar-SA" sz="3000" b="0">
                <a:cs typeface="Nazanin" pitchFamily="2" charset="-78"/>
              </a:rPr>
              <a:t> سرعت نمونه هايي </a:t>
            </a:r>
            <a:r>
              <a:rPr lang="fa-IR" sz="3000" b="0">
                <a:cs typeface="Nazanin" pitchFamily="2" charset="-78"/>
              </a:rPr>
              <a:t>    </a:t>
            </a:r>
            <a:r>
              <a:rPr lang="ar-SA" sz="3000" b="0">
                <a:cs typeface="Nazanin" pitchFamily="2" charset="-78"/>
              </a:rPr>
              <a:t>هستند كه به محاسبه انتگرال معين منجر مي شوند</a:t>
            </a:r>
            <a:r>
              <a:rPr lang="fa-IR" sz="3000" b="0">
                <a:cs typeface="Nazanin" pitchFamily="2" charset="-78"/>
              </a:rPr>
              <a:t> .</a:t>
            </a:r>
            <a:r>
              <a:rPr lang="en-US" sz="3000" b="0">
                <a:cs typeface="Nazanin" pitchFamily="2" charset="-78"/>
              </a:rPr>
              <a:t>  </a:t>
            </a:r>
            <a:endParaRPr lang="ar-SA" sz="3000" b="0">
              <a:cs typeface="Nazanin" pitchFamily="2" charset="-78"/>
            </a:endParaRPr>
          </a:p>
          <a:p>
            <a:pPr>
              <a:lnSpc>
                <a:spcPct val="120000"/>
              </a:lnSpc>
            </a:pPr>
            <a:r>
              <a:rPr lang="fa-IR" sz="3000" b="0">
                <a:cs typeface="Nazanin" pitchFamily="2" charset="-78"/>
              </a:rPr>
              <a:t> </a:t>
            </a:r>
            <a:r>
              <a:rPr lang="ar-SA" sz="3000" b="0">
                <a:cs typeface="Nazanin" pitchFamily="2" charset="-78"/>
              </a:rPr>
              <a:t>با مفهوم مساحت و روش محاسبه مساحت بعضي از اشكال </a:t>
            </a:r>
            <a:r>
              <a:rPr lang="fa-IR" sz="3000" b="0">
                <a:cs typeface="Nazanin" pitchFamily="2" charset="-78"/>
              </a:rPr>
              <a:t>   </a:t>
            </a:r>
            <a:r>
              <a:rPr lang="ar-SA" sz="3000" b="0">
                <a:cs typeface="Nazanin" pitchFamily="2" charset="-78"/>
              </a:rPr>
              <a:t>هندسي آشنا هستيم . در اين فصل به كمك مفهوم حد </a:t>
            </a:r>
          </a:p>
          <a:p>
            <a:pPr>
              <a:lnSpc>
                <a:spcPct val="120000"/>
              </a:lnSpc>
            </a:pPr>
            <a:r>
              <a:rPr lang="fa-IR" sz="3000" b="0">
                <a:cs typeface="Nazanin" pitchFamily="2" charset="-78"/>
              </a:rPr>
              <a:t> </a:t>
            </a:r>
            <a:r>
              <a:rPr lang="ar-SA" sz="3000" b="0">
                <a:cs typeface="Nazanin" pitchFamily="2" charset="-78"/>
              </a:rPr>
              <a:t>و خواص مساحت به تعريف مساحت نواحي زير منحني ها </a:t>
            </a:r>
            <a:r>
              <a:rPr lang="fa-IR" sz="3000" b="0">
                <a:cs typeface="Nazanin" pitchFamily="2" charset="-78"/>
              </a:rPr>
              <a:t>    </a:t>
            </a:r>
            <a:r>
              <a:rPr lang="ar-SA" sz="3000" b="0">
                <a:cs typeface="Nazanin" pitchFamily="2" charset="-78"/>
              </a:rPr>
              <a:t>مي</a:t>
            </a:r>
            <a:r>
              <a:rPr lang="fa-IR" sz="3000" b="0">
                <a:cs typeface="Nazanin" pitchFamily="2" charset="-78"/>
              </a:rPr>
              <a:t> </a:t>
            </a:r>
            <a:r>
              <a:rPr lang="ar-SA" sz="3000" b="0">
                <a:cs typeface="Nazanin" pitchFamily="2" charset="-78"/>
              </a:rPr>
              <a:t>پردازيم . اين ايده منشاء تعريف انتگرال معين است</a:t>
            </a:r>
            <a:r>
              <a:rPr lang="fa-IR" sz="3000" b="0">
                <a:cs typeface="Nazanin" pitchFamily="2" charset="-78"/>
              </a:rPr>
              <a:t> </a:t>
            </a:r>
            <a:r>
              <a:rPr lang="ar-SA" sz="3000" b="0">
                <a:cs typeface="Nazanin" pitchFamily="2" charset="-78"/>
              </a:rPr>
              <a:t>كه </a:t>
            </a:r>
            <a:r>
              <a:rPr lang="fa-IR" sz="3000" b="0">
                <a:cs typeface="Nazanin" pitchFamily="2" charset="-78"/>
              </a:rPr>
              <a:t>   </a:t>
            </a:r>
            <a:r>
              <a:rPr lang="ar-SA" sz="3000" b="0">
                <a:cs typeface="Nazanin" pitchFamily="2" charset="-78"/>
              </a:rPr>
              <a:t>دراين </a:t>
            </a:r>
            <a:r>
              <a:rPr lang="fa-IR" sz="3000" b="0">
                <a:cs typeface="Nazanin" pitchFamily="2" charset="-78"/>
              </a:rPr>
              <a:t> </a:t>
            </a:r>
            <a:r>
              <a:rPr lang="ar-SA" sz="3000" b="0">
                <a:cs typeface="Nazanin" pitchFamily="2" charset="-78"/>
              </a:rPr>
              <a:t>قسمت خواهد آمد</a:t>
            </a:r>
            <a:r>
              <a:rPr lang="fa-IR" sz="3000" b="0">
                <a:cs typeface="Nazanin" pitchFamily="2" charset="-78"/>
              </a:rPr>
              <a:t> .</a:t>
            </a:r>
            <a:r>
              <a:rPr lang="ar-SA" sz="3000" b="0">
                <a:cs typeface="Nazanin" pitchFamily="2" charset="-78"/>
              </a:rPr>
              <a:t> </a:t>
            </a:r>
            <a:endParaRPr lang="en-US" sz="3000" b="0">
              <a:cs typeface="Nazanin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9 .  1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مفهوم</a:t>
            </a:r>
            <a:r>
              <a:rPr lang="en-US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مساحت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276483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4451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5000"/>
              </a:lnSpc>
            </a:pPr>
            <a:endParaRPr lang="fa-IR" sz="2000" b="0">
              <a:cs typeface="Nazanin" pitchFamily="2" charset="-78"/>
            </a:endParaRPr>
          </a:p>
          <a:p>
            <a:pPr rtl="1">
              <a:lnSpc>
                <a:spcPct val="155000"/>
              </a:lnSpc>
            </a:pPr>
            <a:endParaRPr lang="fa-IR" sz="2000" b="0">
              <a:cs typeface="Nazanin" pitchFamily="2" charset="-78"/>
            </a:endParaRPr>
          </a:p>
          <a:p>
            <a:pPr rtl="1">
              <a:lnSpc>
                <a:spcPct val="155000"/>
              </a:lnSpc>
            </a:pPr>
            <a:r>
              <a:rPr lang="fa-IR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مساحت شكل هندسي</a:t>
            </a:r>
            <a:r>
              <a:rPr lang="fa-IR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S</a:t>
            </a:r>
            <a:r>
              <a:rPr lang="fa-IR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 را با</a:t>
            </a:r>
            <a:r>
              <a:rPr lang="fa-IR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A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>
                <a:latin typeface="Times New Roman" pitchFamily="18" charset="0"/>
              </a:rPr>
              <a:t>(</a:t>
            </a:r>
            <a:r>
              <a:rPr lang="en-US" sz="2800" b="0" i="1">
                <a:latin typeface="Times New Roman" pitchFamily="18" charset="0"/>
              </a:rPr>
              <a:t> S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>
                <a:latin typeface="Times New Roman" pitchFamily="18" charset="0"/>
              </a:rPr>
              <a:t>)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نشان مي دهيم و </a:t>
            </a:r>
            <a:r>
              <a:rPr lang="en-US" sz="2800" b="0">
                <a:cs typeface="Nazanin" pitchFamily="2" charset="-78"/>
              </a:rPr>
              <a:t>    </a:t>
            </a:r>
            <a:r>
              <a:rPr lang="ar-SA" sz="2800" b="0">
                <a:cs typeface="Nazanin" pitchFamily="2" charset="-78"/>
              </a:rPr>
              <a:t>مي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دانيم اگر </a:t>
            </a:r>
            <a:r>
              <a:rPr lang="en-US" sz="2800" b="0" i="1">
                <a:latin typeface="Times New Roman" pitchFamily="18" charset="0"/>
              </a:rPr>
              <a:t>S</a:t>
            </a:r>
            <a:r>
              <a:rPr lang="ar-SA" sz="2800" b="0">
                <a:cs typeface="Nazanin" pitchFamily="2" charset="-78"/>
              </a:rPr>
              <a:t> مستطيلي به ا</a:t>
            </a:r>
            <a:r>
              <a:rPr lang="fa-IR" sz="2800" b="0">
                <a:cs typeface="Nazanin" pitchFamily="2" charset="-78"/>
              </a:rPr>
              <a:t>بع</a:t>
            </a:r>
            <a:r>
              <a:rPr lang="ar-SA" sz="2800" b="0">
                <a:cs typeface="Nazanin" pitchFamily="2" charset="-78"/>
              </a:rPr>
              <a:t>اد</a:t>
            </a:r>
            <a:r>
              <a:rPr lang="fa-IR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a</a:t>
            </a:r>
            <a:r>
              <a:rPr lang="ar-SA" sz="2800" b="0">
                <a:cs typeface="Nazanin" pitchFamily="2" charset="-78"/>
              </a:rPr>
              <a:t> و</a:t>
            </a:r>
            <a:r>
              <a:rPr lang="en-US" sz="2800" b="0" i="1">
                <a:latin typeface="Times New Roman" pitchFamily="18" charset="0"/>
              </a:rPr>
              <a:t>b </a:t>
            </a:r>
            <a:r>
              <a:rPr lang="ar-SA" sz="2800" b="0">
                <a:cs typeface="Nazanin" pitchFamily="2" charset="-78"/>
              </a:rPr>
              <a:t> باشد آنگاه داري</a:t>
            </a:r>
            <a:r>
              <a:rPr lang="fa-IR" sz="2800" b="0">
                <a:cs typeface="Nazanin" pitchFamily="2" charset="-78"/>
              </a:rPr>
              <a:t>م :</a:t>
            </a:r>
          </a:p>
          <a:p>
            <a:pPr algn="ctr" rtl="1">
              <a:lnSpc>
                <a:spcPct val="155000"/>
              </a:lnSpc>
            </a:pPr>
            <a:r>
              <a:rPr lang="en-US" sz="2800" b="0" i="1">
                <a:latin typeface="Times New Roman" pitchFamily="18" charset="0"/>
              </a:rPr>
              <a:t>A </a:t>
            </a:r>
            <a:r>
              <a:rPr lang="en-US" sz="2800" b="0">
                <a:latin typeface="Times New Roman" pitchFamily="18" charset="0"/>
              </a:rPr>
              <a:t>(</a:t>
            </a:r>
            <a:r>
              <a:rPr lang="en-US" sz="2800" b="0" i="1">
                <a:latin typeface="Times New Roman" pitchFamily="18" charset="0"/>
              </a:rPr>
              <a:t> S </a:t>
            </a:r>
            <a:r>
              <a:rPr lang="en-US" sz="2800" b="0">
                <a:latin typeface="Times New Roman" pitchFamily="18" charset="0"/>
              </a:rPr>
              <a:t>)</a:t>
            </a:r>
            <a:r>
              <a:rPr lang="en-US" sz="2800" b="0" i="1">
                <a:latin typeface="Times New Roman" pitchFamily="18" charset="0"/>
              </a:rPr>
              <a:t> = a . b</a:t>
            </a:r>
            <a:r>
              <a:rPr lang="ar-SA" sz="1800" b="0"/>
              <a:t> </a:t>
            </a:r>
            <a:endParaRPr lang="en-US" sz="2800" b="0">
              <a:cs typeface="Nazanin" pitchFamily="2" charset="-78"/>
            </a:endParaRPr>
          </a:p>
          <a:p>
            <a:pPr rtl="1">
              <a:lnSpc>
                <a:spcPct val="155000"/>
              </a:lnSpc>
            </a:pPr>
            <a:r>
              <a:rPr lang="fa-IR" sz="2800" b="0">
                <a:cs typeface="Nazanin" pitchFamily="2" charset="-78"/>
              </a:rPr>
              <a:t> اگر</a:t>
            </a:r>
            <a:r>
              <a:rPr lang="fa-IR" sz="1800" b="0"/>
              <a:t> </a:t>
            </a:r>
            <a:r>
              <a:rPr lang="en-US" sz="2800" b="0" i="1">
                <a:latin typeface="Times New Roman" pitchFamily="18" charset="0"/>
              </a:rPr>
              <a:t>S</a:t>
            </a:r>
            <a:r>
              <a:rPr lang="fa-IR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مثلث قائم الزوايه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با اضلاع قائم </a:t>
            </a:r>
            <a:r>
              <a:rPr lang="en-US" sz="2800" b="0" i="1">
                <a:latin typeface="Times New Roman" pitchFamily="18" charset="0"/>
              </a:rPr>
              <a:t>a</a:t>
            </a:r>
            <a:r>
              <a:rPr lang="ar-SA" sz="2800" b="0">
                <a:cs typeface="Nazanin" pitchFamily="2" charset="-78"/>
              </a:rPr>
              <a:t> و</a:t>
            </a:r>
            <a:r>
              <a:rPr lang="en-US" sz="2800" b="0" i="1">
                <a:latin typeface="Times New Roman" pitchFamily="18" charset="0"/>
              </a:rPr>
              <a:t>b</a:t>
            </a:r>
            <a:r>
              <a:rPr lang="ar-SA" sz="2800" b="0">
                <a:cs typeface="Nazanin" pitchFamily="2" charset="-78"/>
              </a:rPr>
              <a:t> باشد</a:t>
            </a:r>
            <a:r>
              <a:rPr lang="fa-IR" sz="2800" b="0">
                <a:cs typeface="Nazanin" pitchFamily="2" charset="-78"/>
              </a:rPr>
              <a:t> مساحت آن </a:t>
            </a:r>
          </a:p>
          <a:p>
            <a:pPr rtl="1">
              <a:lnSpc>
                <a:spcPct val="155000"/>
              </a:lnSpc>
            </a:pPr>
            <a:endParaRPr lang="fa-IR" sz="1800" b="0">
              <a:cs typeface="Nazanin" pitchFamily="2" charset="-78"/>
            </a:endParaRPr>
          </a:p>
          <a:p>
            <a:pPr rtl="1">
              <a:lnSpc>
                <a:spcPct val="155000"/>
              </a:lnSpc>
            </a:pPr>
            <a:r>
              <a:rPr lang="fa-IR" sz="2800" b="0">
                <a:cs typeface="Nazanin" pitchFamily="2" charset="-78"/>
              </a:rPr>
              <a:t> برابر است با :</a:t>
            </a:r>
          </a:p>
          <a:p>
            <a:pPr rtl="1">
              <a:lnSpc>
                <a:spcPct val="155000"/>
              </a:lnSpc>
            </a:pPr>
            <a:r>
              <a:rPr lang="fa-IR" sz="2800" b="0">
                <a:cs typeface="Nazanin" pitchFamily="2" charset="-78"/>
              </a:rPr>
              <a:t> زيرا مثلث قائم الزاويه نصف مستطيل است .</a:t>
            </a:r>
            <a:r>
              <a:rPr lang="en-US" sz="2000" b="0">
                <a:cs typeface="Nazanin" pitchFamily="2" charset="-78"/>
              </a:rPr>
              <a:t> </a:t>
            </a:r>
          </a:p>
        </p:txBody>
      </p:sp>
      <p:graphicFrame>
        <p:nvGraphicFramePr>
          <p:cNvPr id="276484" name="Object 4"/>
          <p:cNvGraphicFramePr>
            <a:graphicFrameLocks noChangeAspect="1"/>
          </p:cNvGraphicFramePr>
          <p:nvPr/>
        </p:nvGraphicFramePr>
        <p:xfrm>
          <a:off x="4067175" y="4941888"/>
          <a:ext cx="18034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0" name="Equation" r:id="rId3" imgW="1803240" imgH="914400" progId="Equation.3">
                  <p:embed/>
                </p:oleObj>
              </mc:Choice>
              <mc:Fallback>
                <p:oleObj name="Equation" r:id="rId3" imgW="1803240" imgH="914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4941888"/>
                        <a:ext cx="1803400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485" name="Rectangle 5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مساحت مستطيل و مثلث 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151765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9 .  1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مفهوم</a:t>
            </a:r>
            <a:r>
              <a:rPr lang="en-US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مساحت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281603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5340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35000"/>
              </a:lnSpc>
            </a:pPr>
            <a:endParaRPr lang="fa-IR" sz="2000" b="0"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endParaRPr lang="fa-IR" sz="2000" b="0">
              <a:cs typeface="Nazanin" pitchFamily="2" charset="-78"/>
            </a:endParaRPr>
          </a:p>
          <a:p>
            <a:pPr rtl="1">
              <a:lnSpc>
                <a:spcPct val="135000"/>
              </a:lnSpc>
            </a:pPr>
            <a:r>
              <a:rPr lang="fa-IR" sz="2800" b="0">
                <a:cs typeface="Nazanin" pitchFamily="2" charset="-78"/>
              </a:rPr>
              <a:t>اگر شکلی را بتوان به مستطيلها و مثلثها تقسيم کرد </a:t>
            </a:r>
            <a:r>
              <a:rPr lang="ar-SA" sz="2800" b="0">
                <a:cs typeface="Nazanin" pitchFamily="2" charset="-78"/>
              </a:rPr>
              <a:t>مساحت </a:t>
            </a:r>
            <a:r>
              <a:rPr lang="fa-IR" sz="2800" b="0">
                <a:cs typeface="Nazanin" pitchFamily="2" charset="-78"/>
              </a:rPr>
              <a:t>آن </a:t>
            </a:r>
            <a:r>
              <a:rPr lang="ar-SA" sz="2800" b="0">
                <a:cs typeface="Nazanin" pitchFamily="2" charset="-78"/>
              </a:rPr>
              <a:t>شكل هندسي</a:t>
            </a:r>
            <a:r>
              <a:rPr lang="fa-IR" sz="2800" b="0">
                <a:cs typeface="Nazanin" pitchFamily="2" charset="-78"/>
              </a:rPr>
              <a:t> را می توان از مجموع مساحات اشکال به دست آمده محاسبه کرد . </a:t>
            </a:r>
            <a:r>
              <a:rPr lang="ar-SA" sz="1800" b="0"/>
              <a:t>. </a:t>
            </a:r>
            <a:r>
              <a:rPr lang="ar-SA" sz="2800" b="0">
                <a:cs typeface="Nazanin" pitchFamily="2" charset="-78"/>
              </a:rPr>
              <a:t>اما بسياري از اشكال </a:t>
            </a:r>
            <a:r>
              <a:rPr lang="fa-IR" sz="2800" b="0">
                <a:cs typeface="Nazanin" pitchFamily="2" charset="-78"/>
              </a:rPr>
              <a:t>را نمی توان به مستطيلها و مثلثها تقسيم کرد ،</a:t>
            </a:r>
            <a:r>
              <a:rPr lang="ar-SA" sz="2800" b="0">
                <a:cs typeface="Nazanin" pitchFamily="2" charset="-78"/>
              </a:rPr>
              <a:t> به عنوان مثال يك دايره را نمي توان به مجموعه اي از مستطيلها ، هر قدر هم كه ابعاد آنها كوچك انتخاب شوند ، تقسيم كرد . در شكل (</a:t>
            </a:r>
            <a:r>
              <a:rPr lang="fa-IR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9 . 2 ) مشاهده مي شود كه </a:t>
            </a:r>
            <a:r>
              <a:rPr lang="fa-IR" sz="2800" b="0">
                <a:cs typeface="Nazanin" pitchFamily="2" charset="-78"/>
              </a:rPr>
              <a:t>ي</a:t>
            </a:r>
            <a:r>
              <a:rPr lang="ar-SA" sz="2800" b="0">
                <a:cs typeface="Nazanin" pitchFamily="2" charset="-78"/>
              </a:rPr>
              <a:t>ا قسمتي از مستطيلها در خارج دايره قرار مي گيرد </a:t>
            </a:r>
            <a:r>
              <a:rPr lang="fa-IR" sz="2800" b="0">
                <a:cs typeface="Nazanin" pitchFamily="2" charset="-78"/>
              </a:rPr>
              <a:t>ي</a:t>
            </a:r>
            <a:r>
              <a:rPr lang="ar-SA" sz="2800" b="0">
                <a:cs typeface="Nazanin" pitchFamily="2" charset="-78"/>
              </a:rPr>
              <a:t>ا نقاطي از دايره خارج از مستطيلها</a:t>
            </a:r>
            <a:r>
              <a:rPr lang="fa-IR" sz="2800" b="0">
                <a:cs typeface="Nazanin" pitchFamily="2" charset="-78"/>
              </a:rPr>
              <a:t> .</a:t>
            </a:r>
            <a:endParaRPr lang="en-US" sz="2800" b="0">
              <a:cs typeface="Nazanin" pitchFamily="2" charset="-78"/>
            </a:endParaRPr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مساحت اشکال ديگر 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ChangeArrowheads="1"/>
          </p:cNvSpPr>
          <p:nvPr/>
        </p:nvSpPr>
        <p:spPr bwMode="auto">
          <a:xfrm>
            <a:off x="151765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9 .  1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مفهوم</a:t>
            </a:r>
            <a:r>
              <a:rPr lang="en-US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مساحت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283651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5467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rtl="1">
              <a:lnSpc>
                <a:spcPct val="155000"/>
              </a:lnSpc>
            </a:pPr>
            <a:endParaRPr lang="en-US" sz="2000" b="0">
              <a:cs typeface="Nazanin" pitchFamily="2" charset="-78"/>
            </a:endParaRPr>
          </a:p>
          <a:p>
            <a:pPr marL="457200" indent="-457200"/>
            <a:endParaRPr lang="en-US" sz="2000" b="0">
              <a:cs typeface="Nazanin" pitchFamily="2" charset="-78"/>
            </a:endParaRPr>
          </a:p>
          <a:p>
            <a:pPr marL="457200" indent="-457200">
              <a:lnSpc>
                <a:spcPct val="150000"/>
              </a:lnSpc>
            </a:pPr>
            <a:r>
              <a:rPr lang="ar-SA" sz="2800" b="0">
                <a:cs typeface="Nazanin" pitchFamily="2" charset="-78"/>
              </a:rPr>
              <a:t> ناحيه محصور بين سهمي</a:t>
            </a:r>
            <a:r>
              <a:rPr lang="fa-IR" sz="2800" b="0">
                <a:cs typeface="Nazanin" pitchFamily="2" charset="-78"/>
              </a:rPr>
              <a:t>             </a:t>
            </a:r>
            <a:r>
              <a:rPr lang="ar-SA" sz="2800" b="0">
                <a:cs typeface="Nazanin" pitchFamily="2" charset="-78"/>
              </a:rPr>
              <a:t>و خطوط</a:t>
            </a:r>
            <a:r>
              <a:rPr lang="fa-IR" sz="2800" b="0">
                <a:cs typeface="Nazanin" pitchFamily="2" charset="-78"/>
              </a:rPr>
              <a:t>         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  </a:t>
            </a:r>
            <a:r>
              <a:rPr lang="ar-SA" sz="2800" b="0">
                <a:cs typeface="Nazanin" pitchFamily="2" charset="-78"/>
              </a:rPr>
              <a:t>و</a:t>
            </a:r>
            <a:r>
              <a:rPr lang="fa-IR" sz="2800" b="0">
                <a:cs typeface="Nazanin" pitchFamily="2" charset="-78"/>
              </a:rPr>
              <a:t>         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 و             </a:t>
            </a:r>
            <a:r>
              <a:rPr lang="ar-SA" sz="2800" b="0">
                <a:cs typeface="Nazanin" pitchFamily="2" charset="-78"/>
              </a:rPr>
              <a:t>را در نظر مي گيريم . براي محاسبه مساحت اين ناحيه به صورت </a:t>
            </a:r>
            <a:r>
              <a:rPr lang="fa-IR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زير عمل مي كنيم :</a:t>
            </a:r>
            <a:endParaRPr lang="fa-IR" sz="2800" b="0">
              <a:cs typeface="Nazanin" pitchFamily="2" charset="-78"/>
            </a:endParaRPr>
          </a:p>
          <a:p>
            <a:pPr marL="457200" indent="-457200">
              <a:lnSpc>
                <a:spcPct val="200000"/>
              </a:lnSpc>
            </a:pPr>
            <a:endParaRPr lang="fa-IR" sz="1000" b="0">
              <a:cs typeface="Nazanin" pitchFamily="2" charset="-78"/>
            </a:endParaRPr>
          </a:p>
          <a:p>
            <a:pPr marL="457200" indent="-457200">
              <a:lnSpc>
                <a:spcPct val="200000"/>
              </a:lnSpc>
            </a:pPr>
            <a:endParaRPr lang="fa-IR" sz="1000" b="0">
              <a:cs typeface="Nazanin" pitchFamily="2" charset="-78"/>
            </a:endParaRPr>
          </a:p>
          <a:p>
            <a:pPr marL="457200" indent="-457200">
              <a:lnSpc>
                <a:spcPct val="200000"/>
              </a:lnSpc>
            </a:pPr>
            <a:endParaRPr lang="fa-IR" sz="1000" b="0">
              <a:cs typeface="Nazanin" pitchFamily="2" charset="-78"/>
            </a:endParaRPr>
          </a:p>
          <a:p>
            <a:pPr marL="457200" indent="-457200">
              <a:lnSpc>
                <a:spcPct val="200000"/>
              </a:lnSpc>
            </a:pPr>
            <a:endParaRPr lang="fa-IR" sz="1000" b="0">
              <a:cs typeface="Nazanin" pitchFamily="2" charset="-78"/>
            </a:endParaRPr>
          </a:p>
          <a:p>
            <a:pPr marL="457200" indent="-457200">
              <a:lnSpc>
                <a:spcPct val="200000"/>
              </a:lnSpc>
            </a:pPr>
            <a:endParaRPr lang="fa-IR" sz="1000" b="0">
              <a:cs typeface="Nazanin" pitchFamily="2" charset="-78"/>
            </a:endParaRPr>
          </a:p>
          <a:p>
            <a:pPr marL="457200" indent="-457200">
              <a:lnSpc>
                <a:spcPct val="200000"/>
              </a:lnSpc>
            </a:pPr>
            <a:endParaRPr lang="fa-IR" sz="1000" b="0">
              <a:cs typeface="Nazanin" pitchFamily="2" charset="-78"/>
            </a:endParaRPr>
          </a:p>
          <a:p>
            <a:pPr marL="457200" indent="-457200">
              <a:lnSpc>
                <a:spcPct val="200000"/>
              </a:lnSpc>
            </a:pPr>
            <a:endParaRPr lang="fa-IR" sz="1000" b="0">
              <a:cs typeface="Nazanin" pitchFamily="2" charset="-78"/>
            </a:endParaRPr>
          </a:p>
          <a:p>
            <a:pPr marL="457200" indent="-457200">
              <a:lnSpc>
                <a:spcPct val="200000"/>
              </a:lnSpc>
            </a:pPr>
            <a:endParaRPr lang="fa-IR" sz="1000" b="0">
              <a:cs typeface="Nazanin" pitchFamily="2" charset="-78"/>
            </a:endParaRPr>
          </a:p>
          <a:p>
            <a:pPr marL="457200" indent="-457200">
              <a:lnSpc>
                <a:spcPct val="200000"/>
              </a:lnSpc>
            </a:pPr>
            <a:endParaRPr lang="en-US" sz="1000" b="0">
              <a:cs typeface="Nazanin" pitchFamily="2" charset="-78"/>
            </a:endParaRPr>
          </a:p>
        </p:txBody>
      </p:sp>
      <p:sp>
        <p:nvSpPr>
          <p:cNvPr id="283652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283653" name="Object 5"/>
          <p:cNvGraphicFramePr>
            <a:graphicFrameLocks noChangeAspect="1"/>
          </p:cNvGraphicFramePr>
          <p:nvPr/>
        </p:nvGraphicFramePr>
        <p:xfrm>
          <a:off x="4787900" y="2133600"/>
          <a:ext cx="9652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77" name="Equation" r:id="rId3" imgW="965160" imgH="507960" progId="Equation.3">
                  <p:embed/>
                </p:oleObj>
              </mc:Choice>
              <mc:Fallback>
                <p:oleObj name="Equation" r:id="rId3" imgW="965160" imgH="5079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133600"/>
                        <a:ext cx="965200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3654" name="Object 6"/>
          <p:cNvGraphicFramePr>
            <a:graphicFrameLocks noChangeAspect="1"/>
          </p:cNvGraphicFramePr>
          <p:nvPr/>
        </p:nvGraphicFramePr>
        <p:xfrm>
          <a:off x="2771775" y="2205038"/>
          <a:ext cx="787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78" name="Equation" r:id="rId5" imgW="787320" imgH="330120" progId="Equation.3">
                  <p:embed/>
                </p:oleObj>
              </mc:Choice>
              <mc:Fallback>
                <p:oleObj name="Equation" r:id="rId5" imgW="787320" imgH="3301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205038"/>
                        <a:ext cx="7874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3655" name="Object 7"/>
          <p:cNvGraphicFramePr>
            <a:graphicFrameLocks noChangeAspect="1"/>
          </p:cNvGraphicFramePr>
          <p:nvPr/>
        </p:nvGraphicFramePr>
        <p:xfrm>
          <a:off x="1611313" y="2201863"/>
          <a:ext cx="723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79" name="Equation" r:id="rId7" imgW="723600" imgH="330120" progId="Equation.3">
                  <p:embed/>
                </p:oleObj>
              </mc:Choice>
              <mc:Fallback>
                <p:oleObj name="Equation" r:id="rId7" imgW="723600" imgH="3301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2201863"/>
                        <a:ext cx="7239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3656" name="Object 8"/>
          <p:cNvGraphicFramePr>
            <a:graphicFrameLocks noChangeAspect="1"/>
          </p:cNvGraphicFramePr>
          <p:nvPr/>
        </p:nvGraphicFramePr>
        <p:xfrm>
          <a:off x="7419975" y="2828925"/>
          <a:ext cx="812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80" name="Equation" r:id="rId9" imgW="812520" imgH="406080" progId="Equation.3">
                  <p:embed/>
                </p:oleObj>
              </mc:Choice>
              <mc:Fallback>
                <p:oleObj name="Equation" r:id="rId9" imgW="812520" imgH="4060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9975" y="2828925"/>
                        <a:ext cx="812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ChangeArrowheads="1"/>
          </p:cNvSpPr>
          <p:nvPr/>
        </p:nvSpPr>
        <p:spPr bwMode="auto">
          <a:xfrm>
            <a:off x="151765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9 .  1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مفهوم</a:t>
            </a:r>
            <a:r>
              <a:rPr lang="en-US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مساحت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288771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4752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rtl="1">
              <a:lnSpc>
                <a:spcPct val="110000"/>
              </a:lnSpc>
            </a:pPr>
            <a:endParaRPr lang="en-US" b="0">
              <a:cs typeface="Nazanin" pitchFamily="2" charset="-78"/>
            </a:endParaRPr>
          </a:p>
          <a:p>
            <a:pPr marL="457200" indent="-457200">
              <a:lnSpc>
                <a:spcPct val="110000"/>
              </a:lnSpc>
            </a:pPr>
            <a:endParaRPr lang="en-US" b="0">
              <a:cs typeface="Nazanin" pitchFamily="2" charset="-78"/>
            </a:endParaRPr>
          </a:p>
          <a:p>
            <a:pPr marL="457200" indent="-457200">
              <a:lnSpc>
                <a:spcPct val="110000"/>
              </a:lnSpc>
            </a:pPr>
            <a:endParaRPr lang="en-US" b="0">
              <a:cs typeface="Nazanin" pitchFamily="2" charset="-78"/>
            </a:endParaRPr>
          </a:p>
          <a:p>
            <a:pPr marL="457200" indent="-457200">
              <a:lnSpc>
                <a:spcPct val="110000"/>
              </a:lnSpc>
            </a:pPr>
            <a:endParaRPr lang="en-US" b="0">
              <a:cs typeface="Nazanin" pitchFamily="2" charset="-78"/>
            </a:endParaRPr>
          </a:p>
          <a:p>
            <a:pPr marL="457200" indent="-457200">
              <a:lnSpc>
                <a:spcPct val="110000"/>
              </a:lnSpc>
            </a:pPr>
            <a:endParaRPr lang="en-US" b="0">
              <a:cs typeface="Nazanin" pitchFamily="2" charset="-78"/>
            </a:endParaRPr>
          </a:p>
          <a:p>
            <a:pPr marL="457200" indent="-457200">
              <a:lnSpc>
                <a:spcPct val="110000"/>
              </a:lnSpc>
            </a:pPr>
            <a:r>
              <a:rPr lang="fa-IR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( الف ) فاصل</a:t>
            </a:r>
            <a:r>
              <a:rPr lang="fa-IR" sz="2800" b="0">
                <a:cs typeface="Nazanin" pitchFamily="2" charset="-78"/>
              </a:rPr>
              <a:t>ة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          </a:t>
            </a:r>
            <a:r>
              <a:rPr lang="ar-SA" sz="2800" b="0">
                <a:cs typeface="Nazanin" pitchFamily="2" charset="-78"/>
              </a:rPr>
              <a:t>را به </a:t>
            </a:r>
            <a:r>
              <a:rPr lang="fa-IR" sz="2800" b="0">
                <a:cs typeface="Nazanin" pitchFamily="2" charset="-78"/>
              </a:rPr>
              <a:t>    </a:t>
            </a:r>
            <a:r>
              <a:rPr lang="ar-SA" sz="2800" b="0">
                <a:cs typeface="Nazanin" pitchFamily="2" charset="-78"/>
              </a:rPr>
              <a:t>فاصل</a:t>
            </a:r>
            <a:r>
              <a:rPr lang="fa-IR" sz="2800" b="0">
                <a:cs typeface="Nazanin" pitchFamily="2" charset="-78"/>
              </a:rPr>
              <a:t>ة</a:t>
            </a:r>
            <a:r>
              <a:rPr lang="ar-SA" sz="2800" b="0">
                <a:cs typeface="Nazanin" pitchFamily="2" charset="-78"/>
              </a:rPr>
              <a:t> برابر تقسيم مي كنيم .</a:t>
            </a:r>
            <a:r>
              <a:rPr lang="fa-IR" sz="2800" b="0">
                <a:cs typeface="Nazanin" pitchFamily="2" charset="-78"/>
              </a:rPr>
              <a:t>               </a:t>
            </a:r>
            <a:r>
              <a:rPr lang="ar-SA" sz="2800" b="0">
                <a:cs typeface="Nazanin" pitchFamily="2" charset="-78"/>
              </a:rPr>
              <a:t> هريك از اين </a:t>
            </a:r>
            <a:r>
              <a:rPr lang="fa-IR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فاصله ها را يك زير فاصله مي ناميم .</a:t>
            </a:r>
            <a:r>
              <a:rPr lang="fa-IR" sz="2800" b="0">
                <a:cs typeface="Nazanin" pitchFamily="2" charset="-78"/>
              </a:rPr>
              <a:t> </a:t>
            </a:r>
            <a:endParaRPr lang="ar-SA" sz="2800" b="0">
              <a:cs typeface="Nazanin" pitchFamily="2" charset="-78"/>
            </a:endParaRPr>
          </a:p>
          <a:p>
            <a:pPr marL="457200" indent="-457200">
              <a:lnSpc>
                <a:spcPct val="110000"/>
              </a:lnSpc>
            </a:pPr>
            <a:r>
              <a:rPr lang="fa-IR" sz="2800" b="0">
                <a:cs typeface="Nazanin" pitchFamily="2" charset="-78"/>
              </a:rPr>
              <a:t>   </a:t>
            </a:r>
            <a:r>
              <a:rPr lang="ar-SA" sz="2800" b="0">
                <a:cs typeface="Nazanin" pitchFamily="2" charset="-78"/>
              </a:rPr>
              <a:t>(ب ) در هر زير فاصله يك مستطيل مي سازيم در زير فاصل</a:t>
            </a:r>
            <a:r>
              <a:rPr lang="fa-IR" sz="2800" b="0">
                <a:cs typeface="Nazanin" pitchFamily="2" charset="-78"/>
              </a:rPr>
              <a:t>ة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                            </a:t>
            </a:r>
            <a:r>
              <a:rPr lang="ar-SA" sz="2800" b="0">
                <a:cs typeface="Nazanin" pitchFamily="2" charset="-78"/>
              </a:rPr>
              <a:t>قاعده مستطيل</a:t>
            </a:r>
            <a:r>
              <a:rPr lang="fa-IR" sz="2800" b="0">
                <a:cs typeface="Nazanin" pitchFamily="2" charset="-78"/>
              </a:rPr>
              <a:t>    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و </a:t>
            </a:r>
            <a:r>
              <a:rPr lang="ar-SA" sz="2800" b="0">
                <a:cs typeface="Nazanin" pitchFamily="2" charset="-78"/>
              </a:rPr>
              <a:t>ارتفاع آن </a:t>
            </a:r>
            <a:r>
              <a:rPr lang="fa-IR" sz="2800" b="0">
                <a:cs typeface="Nazanin" pitchFamily="2" charset="-78"/>
              </a:rPr>
              <a:t>                       </a:t>
            </a:r>
            <a:r>
              <a:rPr lang="ar-SA" sz="2800" b="0">
                <a:cs typeface="Nazanin" pitchFamily="2" charset="-78"/>
              </a:rPr>
              <a:t>است .</a:t>
            </a:r>
            <a:r>
              <a:rPr lang="fa-IR" sz="2800" b="0">
                <a:cs typeface="Nazanin" pitchFamily="2" charset="-78"/>
              </a:rPr>
              <a:t> </a:t>
            </a:r>
            <a:endParaRPr lang="ar-SA" sz="2800" b="0">
              <a:cs typeface="Nazanin" pitchFamily="2" charset="-78"/>
            </a:endParaRPr>
          </a:p>
          <a:p>
            <a:pPr marL="457200" indent="-457200">
              <a:lnSpc>
                <a:spcPct val="110000"/>
              </a:lnSpc>
            </a:pPr>
            <a:r>
              <a:rPr lang="fa-IR" sz="2800" b="0">
                <a:cs typeface="Nazanin" pitchFamily="2" charset="-78"/>
              </a:rPr>
              <a:t>    (پ ) </a:t>
            </a:r>
            <a:r>
              <a:rPr lang="ar-SA" sz="2800" b="0">
                <a:cs typeface="Nazanin" pitchFamily="2" charset="-78"/>
              </a:rPr>
              <a:t>مساحت اين مستطيلها را حساب كرده و باهم جمع</a:t>
            </a:r>
            <a:r>
              <a:rPr lang="fa-IR" sz="2800" b="0">
                <a:cs typeface="Nazanin" pitchFamily="2" charset="-78"/>
              </a:rPr>
              <a:t>                  </a:t>
            </a:r>
            <a:r>
              <a:rPr lang="ar-SA" sz="2800" b="0">
                <a:cs typeface="Nazanin" pitchFamily="2" charset="-78"/>
              </a:rPr>
              <a:t>مي</a:t>
            </a:r>
            <a:r>
              <a:rPr lang="fa-IR" sz="2800" b="0">
                <a:cs typeface="Nazanin" pitchFamily="2" charset="-78"/>
              </a:rPr>
              <a:t> ک</a:t>
            </a:r>
            <a:r>
              <a:rPr lang="ar-SA" sz="2800" b="0">
                <a:cs typeface="Nazanin" pitchFamily="2" charset="-78"/>
              </a:rPr>
              <a:t>نيم .</a:t>
            </a:r>
            <a:r>
              <a:rPr lang="fa-IR" sz="2800" b="0">
                <a:cs typeface="Nazanin" pitchFamily="2" charset="-78"/>
              </a:rPr>
              <a:t>      </a:t>
            </a:r>
            <a:endParaRPr lang="ar-SA" sz="2800" b="0">
              <a:cs typeface="Nazanin" pitchFamily="2" charset="-78"/>
            </a:endParaRPr>
          </a:p>
          <a:p>
            <a:pPr marL="457200" indent="-457200">
              <a:lnSpc>
                <a:spcPct val="110000"/>
              </a:lnSpc>
            </a:pPr>
            <a:r>
              <a:rPr lang="fa-IR" sz="2800" b="0">
                <a:cs typeface="Nazanin" pitchFamily="2" charset="-78"/>
              </a:rPr>
              <a:t>    </a:t>
            </a:r>
            <a:r>
              <a:rPr lang="ar-SA" sz="2800" b="0">
                <a:cs typeface="Nazanin" pitchFamily="2" charset="-78"/>
              </a:rPr>
              <a:t>(ت ) حد اين مجموع را وقتي كه طول هريك از زير فاصله ها </a:t>
            </a:r>
            <a:r>
              <a:rPr lang="fa-IR" sz="2800" b="0">
                <a:cs typeface="Nazanin" pitchFamily="2" charset="-78"/>
              </a:rPr>
              <a:t>            </a:t>
            </a:r>
            <a:r>
              <a:rPr lang="ar-SA" sz="2800" b="0">
                <a:cs typeface="Nazanin" pitchFamily="2" charset="-78"/>
              </a:rPr>
              <a:t>به صفر ميل كند پيدا مي كنيم . اين حد مساحت </a:t>
            </a:r>
            <a:r>
              <a:rPr lang="fa-IR" sz="2800" b="0">
                <a:cs typeface="Nazanin" pitchFamily="2" charset="-78"/>
              </a:rPr>
              <a:t>              </a:t>
            </a:r>
            <a:r>
              <a:rPr lang="ar-SA" sz="2800" b="0">
                <a:cs typeface="Nazanin" pitchFamily="2" charset="-78"/>
              </a:rPr>
              <a:t>ناحيه </a:t>
            </a:r>
            <a:r>
              <a:rPr lang="fa-IR" sz="2800" b="0">
                <a:cs typeface="Nazanin" pitchFamily="2" charset="-78"/>
              </a:rPr>
              <a:t>           </a:t>
            </a:r>
            <a:r>
              <a:rPr lang="ar-SA" sz="2800" b="0">
                <a:cs typeface="Nazanin" pitchFamily="2" charset="-78"/>
              </a:rPr>
              <a:t>زير سهمي </a:t>
            </a:r>
            <a:r>
              <a:rPr lang="fa-IR" sz="2800" b="0">
                <a:cs typeface="Nazanin" pitchFamily="2" charset="-78"/>
              </a:rPr>
              <a:t>         </a:t>
            </a:r>
            <a:r>
              <a:rPr lang="ar-SA" sz="2800" b="0">
                <a:cs typeface="Nazanin" pitchFamily="2" charset="-78"/>
              </a:rPr>
              <a:t>در فاصل</a:t>
            </a:r>
            <a:r>
              <a:rPr lang="fa-IR" sz="2800" b="0">
                <a:cs typeface="Nazanin" pitchFamily="2" charset="-78"/>
              </a:rPr>
              <a:t>ة </a:t>
            </a:r>
            <a:r>
              <a:rPr lang="ar-SA" sz="2800" b="0">
                <a:cs typeface="Nazanin" pitchFamily="2" charset="-78"/>
              </a:rPr>
              <a:t>است .</a:t>
            </a:r>
            <a:endParaRPr lang="en-US" sz="2800" b="0">
              <a:cs typeface="Nazanin" pitchFamily="2" charset="-78"/>
            </a:endParaRPr>
          </a:p>
        </p:txBody>
      </p:sp>
      <p:sp>
        <p:nvSpPr>
          <p:cNvPr id="288772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288777" name="Object 9"/>
          <p:cNvGraphicFramePr>
            <a:graphicFrameLocks noChangeAspect="1"/>
          </p:cNvGraphicFramePr>
          <p:nvPr/>
        </p:nvGraphicFramePr>
        <p:xfrm>
          <a:off x="6049963" y="6135688"/>
          <a:ext cx="957262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19" name="Equation" r:id="rId3" imgW="380880" imgH="228600" progId="Equation.3">
                  <p:embed/>
                </p:oleObj>
              </mc:Choice>
              <mc:Fallback>
                <p:oleObj name="Equation" r:id="rId3" imgW="38088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9963" y="6135688"/>
                        <a:ext cx="957262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78" name="Object 10"/>
          <p:cNvGraphicFramePr>
            <a:graphicFrameLocks noChangeAspect="1"/>
          </p:cNvGraphicFramePr>
          <p:nvPr/>
        </p:nvGraphicFramePr>
        <p:xfrm>
          <a:off x="4057650" y="6218238"/>
          <a:ext cx="7302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20" name="Equation" r:id="rId5" imgW="291960" imgH="190440" progId="Equation.3">
                  <p:embed/>
                </p:oleObj>
              </mc:Choice>
              <mc:Fallback>
                <p:oleObj name="Equation" r:id="rId5" imgW="291960" imgH="1904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6218238"/>
                        <a:ext cx="73025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79" name="Object 11"/>
          <p:cNvGraphicFramePr>
            <a:graphicFrameLocks noChangeAspect="1"/>
          </p:cNvGraphicFramePr>
          <p:nvPr/>
        </p:nvGraphicFramePr>
        <p:xfrm>
          <a:off x="6227763" y="1916113"/>
          <a:ext cx="77311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21" name="Equation" r:id="rId7" imgW="774360" imgH="419040" progId="Equation.3">
                  <p:embed/>
                </p:oleObj>
              </mc:Choice>
              <mc:Fallback>
                <p:oleObj name="Equation" r:id="rId7" imgW="774360" imgH="419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1916113"/>
                        <a:ext cx="773112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80" name="Object 12"/>
          <p:cNvGraphicFramePr>
            <a:graphicFrameLocks noChangeAspect="1"/>
          </p:cNvGraphicFramePr>
          <p:nvPr/>
        </p:nvGraphicFramePr>
        <p:xfrm>
          <a:off x="5402263" y="2001838"/>
          <a:ext cx="34290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22" name="Equation" r:id="rId9" imgW="114120" imgH="126720" progId="Equation.DSMT4">
                  <p:embed/>
                </p:oleObj>
              </mc:Choice>
              <mc:Fallback>
                <p:oleObj name="Equation" r:id="rId9" imgW="114120" imgH="12672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2263" y="2001838"/>
                        <a:ext cx="342900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81" name="Object 13"/>
          <p:cNvGraphicFramePr>
            <a:graphicFrameLocks noChangeAspect="1"/>
          </p:cNvGraphicFramePr>
          <p:nvPr/>
        </p:nvGraphicFramePr>
        <p:xfrm>
          <a:off x="6405563" y="3198813"/>
          <a:ext cx="14732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23" name="Equation" r:id="rId11" imgW="419040" imgH="228600" progId="Equation.3">
                  <p:embed/>
                </p:oleObj>
              </mc:Choice>
              <mc:Fallback>
                <p:oleObj name="Equation" r:id="rId11" imgW="419040" imgH="228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5563" y="3198813"/>
                        <a:ext cx="1473200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82" name="Object 14"/>
          <p:cNvGraphicFramePr>
            <a:graphicFrameLocks noChangeAspect="1"/>
          </p:cNvGraphicFramePr>
          <p:nvPr/>
        </p:nvGraphicFramePr>
        <p:xfrm>
          <a:off x="4389438" y="3213100"/>
          <a:ext cx="4429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24" name="Equation" r:id="rId13" imgW="126720" imgH="228600" progId="Equation.3">
                  <p:embed/>
                </p:oleObj>
              </mc:Choice>
              <mc:Fallback>
                <p:oleObj name="Equation" r:id="rId13" imgW="126720" imgH="2286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8" y="3213100"/>
                        <a:ext cx="442912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83" name="Object 15"/>
          <p:cNvGraphicFramePr>
            <a:graphicFrameLocks noChangeAspect="1"/>
          </p:cNvGraphicFramePr>
          <p:nvPr/>
        </p:nvGraphicFramePr>
        <p:xfrm>
          <a:off x="2047875" y="3213100"/>
          <a:ext cx="110966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25" name="Equation" r:id="rId15" imgW="317160" imgH="228600" progId="Equation.3">
                  <p:embed/>
                </p:oleObj>
              </mc:Choice>
              <mc:Fallback>
                <p:oleObj name="Equation" r:id="rId15" imgW="317160" imgH="2286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75" y="3213100"/>
                        <a:ext cx="1109663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7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42888"/>
            <a:ext cx="7256462" cy="63738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ChangeArrowheads="1"/>
          </p:cNvSpPr>
          <p:nvPr/>
        </p:nvSpPr>
        <p:spPr bwMode="auto">
          <a:xfrm>
            <a:off x="151765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9 .  1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مفهوم</a:t>
            </a:r>
            <a:r>
              <a:rPr lang="en-US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مساحت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289795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6451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rtl="1">
              <a:lnSpc>
                <a:spcPct val="120000"/>
              </a:lnSpc>
            </a:pPr>
            <a:endParaRPr lang="en-US" b="0">
              <a:cs typeface="Nazanin" pitchFamily="2" charset="-78"/>
            </a:endParaRPr>
          </a:p>
          <a:p>
            <a:pPr marL="457200" indent="-457200">
              <a:lnSpc>
                <a:spcPct val="120000"/>
              </a:lnSpc>
            </a:pPr>
            <a:endParaRPr lang="en-US" b="0">
              <a:cs typeface="Nazanin" pitchFamily="2" charset="-78"/>
            </a:endParaRPr>
          </a:p>
          <a:p>
            <a:pPr marL="457200" indent="-457200">
              <a:lnSpc>
                <a:spcPct val="120000"/>
              </a:lnSpc>
            </a:pPr>
            <a:endParaRPr lang="en-US" b="0">
              <a:cs typeface="Nazanin" pitchFamily="2" charset="-78"/>
            </a:endParaRPr>
          </a:p>
          <a:p>
            <a:pPr marL="457200" indent="-457200">
              <a:lnSpc>
                <a:spcPct val="125000"/>
              </a:lnSpc>
            </a:pPr>
            <a:endParaRPr lang="en-US" b="0">
              <a:cs typeface="Nazanin" pitchFamily="2" charset="-78"/>
            </a:endParaRPr>
          </a:p>
          <a:p>
            <a:pPr marL="457200" indent="-457200">
              <a:lnSpc>
                <a:spcPct val="125000"/>
              </a:lnSpc>
            </a:pPr>
            <a:endParaRPr lang="en-US" b="0">
              <a:cs typeface="Nazanin" pitchFamily="2" charset="-78"/>
            </a:endParaRPr>
          </a:p>
          <a:p>
            <a:pPr marL="457200" indent="-457200">
              <a:lnSpc>
                <a:spcPct val="125000"/>
              </a:lnSpc>
            </a:pPr>
            <a:r>
              <a:rPr lang="fa-IR" sz="2800" b="0">
                <a:cs typeface="Nazanin" pitchFamily="2" charset="-78"/>
              </a:rPr>
              <a:t>  </a:t>
            </a:r>
            <a:r>
              <a:rPr lang="ar-SA" sz="2800" b="0">
                <a:cs typeface="Nazanin" pitchFamily="2" charset="-78"/>
              </a:rPr>
              <a:t>ف</a:t>
            </a:r>
            <a:r>
              <a:rPr lang="fa-IR" sz="2800" b="0">
                <a:cs typeface="Nazanin" pitchFamily="2" charset="-78"/>
              </a:rPr>
              <a:t>رض کنيم مساحت مستطيل                            </a:t>
            </a:r>
            <a:r>
              <a:rPr lang="ar-SA" sz="2800" b="0">
                <a:cs typeface="Nazanin" pitchFamily="2" charset="-78"/>
              </a:rPr>
              <a:t>ا</a:t>
            </a:r>
            <a:r>
              <a:rPr lang="fa-IR" sz="2800" b="0">
                <a:cs typeface="Nazanin" pitchFamily="2" charset="-78"/>
              </a:rPr>
              <a:t>م برابر        باشد ، در اين صورت :</a:t>
            </a:r>
          </a:p>
          <a:p>
            <a:pPr marL="457200" indent="-457200">
              <a:lnSpc>
                <a:spcPct val="125000"/>
              </a:lnSpc>
            </a:pPr>
            <a:endParaRPr lang="fa-IR" sz="2800" b="0">
              <a:cs typeface="Nazanin" pitchFamily="2" charset="-78"/>
            </a:endParaRPr>
          </a:p>
          <a:p>
            <a:pPr marL="457200" indent="-457200">
              <a:lnSpc>
                <a:spcPct val="125000"/>
              </a:lnSpc>
            </a:pPr>
            <a:endParaRPr lang="fa-IR" sz="2800" b="0">
              <a:cs typeface="Nazanin" pitchFamily="2" charset="-78"/>
            </a:endParaRPr>
          </a:p>
          <a:p>
            <a:pPr marL="457200" indent="-457200">
              <a:lnSpc>
                <a:spcPct val="125000"/>
              </a:lnSpc>
            </a:pPr>
            <a:endParaRPr lang="fa-IR" sz="2800" b="0">
              <a:cs typeface="Nazanin" pitchFamily="2" charset="-78"/>
            </a:endParaRPr>
          </a:p>
          <a:p>
            <a:pPr marL="457200" indent="-457200">
              <a:lnSpc>
                <a:spcPct val="125000"/>
              </a:lnSpc>
            </a:pPr>
            <a:endParaRPr lang="fa-IR" sz="2800" b="0">
              <a:cs typeface="Nazanin" pitchFamily="2" charset="-78"/>
            </a:endParaRPr>
          </a:p>
          <a:p>
            <a:pPr marL="457200" indent="-457200">
              <a:lnSpc>
                <a:spcPct val="125000"/>
              </a:lnSpc>
            </a:pPr>
            <a:endParaRPr lang="fa-IR" sz="2800" b="0">
              <a:cs typeface="Nazanin" pitchFamily="2" charset="-78"/>
            </a:endParaRPr>
          </a:p>
          <a:p>
            <a:pPr marL="457200" indent="-457200">
              <a:lnSpc>
                <a:spcPct val="125000"/>
              </a:lnSpc>
            </a:pPr>
            <a:endParaRPr lang="fa-IR" sz="2800" b="0">
              <a:cs typeface="Nazanin" pitchFamily="2" charset="-78"/>
            </a:endParaRPr>
          </a:p>
          <a:p>
            <a:pPr marL="457200" indent="-457200">
              <a:lnSpc>
                <a:spcPct val="125000"/>
              </a:lnSpc>
            </a:pPr>
            <a:endParaRPr lang="en-US" sz="2800" b="0">
              <a:cs typeface="Nazanin" pitchFamily="2" charset="-78"/>
            </a:endParaRPr>
          </a:p>
        </p:txBody>
      </p:sp>
      <p:sp>
        <p:nvSpPr>
          <p:cNvPr id="289796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289799" name="Object 7"/>
          <p:cNvGraphicFramePr>
            <a:graphicFrameLocks noChangeAspect="1"/>
          </p:cNvGraphicFramePr>
          <p:nvPr/>
        </p:nvGraphicFramePr>
        <p:xfrm>
          <a:off x="2854325" y="1989138"/>
          <a:ext cx="2433638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20" name="Equation" r:id="rId3" imgW="812520" imgH="190440" progId="Equation.3">
                  <p:embed/>
                </p:oleObj>
              </mc:Choice>
              <mc:Fallback>
                <p:oleObj name="Equation" r:id="rId3" imgW="812520" imgH="1904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1989138"/>
                        <a:ext cx="2433638" cy="569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9800" name="Object 8"/>
          <p:cNvGraphicFramePr>
            <a:graphicFrameLocks noChangeAspect="1"/>
          </p:cNvGraphicFramePr>
          <p:nvPr/>
        </p:nvGraphicFramePr>
        <p:xfrm>
          <a:off x="1631950" y="1966913"/>
          <a:ext cx="4572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21" name="Equation" r:id="rId5" imgW="152280" imgH="203040" progId="Equation.3">
                  <p:embed/>
                </p:oleObj>
              </mc:Choice>
              <mc:Fallback>
                <p:oleObj name="Equation" r:id="rId5" imgW="15228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950" y="1966913"/>
                        <a:ext cx="457200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9804" name="Object 12"/>
          <p:cNvGraphicFramePr>
            <a:graphicFrameLocks noChangeAspect="1"/>
          </p:cNvGraphicFramePr>
          <p:nvPr/>
        </p:nvGraphicFramePr>
        <p:xfrm>
          <a:off x="3092450" y="3068638"/>
          <a:ext cx="4000500" cy="355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22" name="Equation" r:id="rId7" imgW="1333440" imgH="1193760" progId="Equation.3">
                  <p:embed/>
                </p:oleObj>
              </mc:Choice>
              <mc:Fallback>
                <p:oleObj name="Equation" r:id="rId7" imgW="1333440" imgH="119376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3068638"/>
                        <a:ext cx="4000500" cy="355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دستگاه مختصات قطبی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644099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3228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در مختصات قطبي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مي تواند منفي نيز باشد در اين صورت ،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en-US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به جاي آنكه نقطه را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بر روی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ضلع پاياني زاويه انتخاب كنيم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،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en-US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قرين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ة</a:t>
            </a:r>
            <a:r>
              <a:rPr lang="en-US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آن نقطه را</a:t>
            </a:r>
            <a:r>
              <a:rPr lang="en-US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نسبت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به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روي امتدا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د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اين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ضلع به دست مي آوريم .</a:t>
            </a:r>
            <a:endParaRPr lang="en-US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644100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مختصات قطبی تعميم يافته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44101" name="Object 5"/>
          <p:cNvGraphicFramePr>
            <a:graphicFrameLocks noChangeAspect="1"/>
          </p:cNvGraphicFramePr>
          <p:nvPr/>
        </p:nvGraphicFramePr>
        <p:xfrm>
          <a:off x="6097588" y="2133600"/>
          <a:ext cx="20320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115" name="Equation" r:id="rId3" imgW="203040" imgH="228600" progId="Equation.3">
                  <p:embed/>
                </p:oleObj>
              </mc:Choice>
              <mc:Fallback>
                <p:oleObj name="Equation" r:id="rId3" imgW="20304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7588" y="2133600"/>
                        <a:ext cx="203200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4102" name="Object 6"/>
          <p:cNvGraphicFramePr>
            <a:graphicFrameLocks noChangeAspect="1"/>
          </p:cNvGraphicFramePr>
          <p:nvPr/>
        </p:nvGraphicFramePr>
        <p:xfrm>
          <a:off x="5176838" y="3573463"/>
          <a:ext cx="3048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116" name="Equation" r:id="rId5" imgW="304560" imgH="330120" progId="Equation.3">
                  <p:embed/>
                </p:oleObj>
              </mc:Choice>
              <mc:Fallback>
                <p:oleObj name="Equation" r:id="rId5" imgW="304560" imgH="3301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6838" y="3573463"/>
                        <a:ext cx="304800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4103" name="Picture 7"/>
          <p:cNvPicPr>
            <a:picLocks noChangeAspect="1" noChangeArrowheads="1"/>
          </p:cNvPicPr>
          <p:nvPr/>
        </p:nvPicPr>
        <p:blipFill>
          <a:blip r:embed="rId7"/>
          <a:srcRect t="10794" b="6429"/>
          <a:stretch>
            <a:fillRect/>
          </a:stretch>
        </p:blipFill>
        <p:spPr bwMode="auto">
          <a:xfrm>
            <a:off x="2841625" y="4581525"/>
            <a:ext cx="3962400" cy="16557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ChangeArrowheads="1"/>
          </p:cNvSpPr>
          <p:nvPr/>
        </p:nvSpPr>
        <p:spPr bwMode="auto">
          <a:xfrm>
            <a:off x="151765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9 .  1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مفهوم</a:t>
            </a:r>
            <a:r>
              <a:rPr lang="en-US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مساحت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290819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111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rtl="1">
              <a:lnSpc>
                <a:spcPct val="120000"/>
              </a:lnSpc>
            </a:pPr>
            <a:endParaRPr lang="en-US" b="0">
              <a:cs typeface="Nazanin" pitchFamily="2" charset="-78"/>
            </a:endParaRPr>
          </a:p>
          <a:p>
            <a:pPr marL="457200" indent="-457200">
              <a:lnSpc>
                <a:spcPct val="120000"/>
              </a:lnSpc>
            </a:pPr>
            <a:endParaRPr lang="en-US" b="0">
              <a:cs typeface="Nazanin" pitchFamily="2" charset="-78"/>
            </a:endParaRPr>
          </a:p>
          <a:p>
            <a:pPr marL="457200" indent="-457200">
              <a:lnSpc>
                <a:spcPct val="120000"/>
              </a:lnSpc>
            </a:pPr>
            <a:endParaRPr lang="en-US" b="0">
              <a:cs typeface="Nazanin" pitchFamily="2" charset="-78"/>
            </a:endParaRPr>
          </a:p>
          <a:p>
            <a:pPr marL="457200" indent="-457200">
              <a:lnSpc>
                <a:spcPct val="125000"/>
              </a:lnSpc>
            </a:pPr>
            <a:endParaRPr lang="en-US" b="0">
              <a:cs typeface="Nazanin" pitchFamily="2" charset="-78"/>
            </a:endParaRPr>
          </a:p>
          <a:p>
            <a:pPr marL="457200" indent="-457200">
              <a:lnSpc>
                <a:spcPct val="125000"/>
              </a:lnSpc>
            </a:pPr>
            <a:endParaRPr lang="en-US" b="0">
              <a:cs typeface="Nazanin" pitchFamily="2" charset="-78"/>
            </a:endParaRPr>
          </a:p>
          <a:p>
            <a:pPr marL="457200" indent="-457200">
              <a:lnSpc>
                <a:spcPct val="125000"/>
              </a:lnSpc>
            </a:pPr>
            <a:r>
              <a:rPr lang="fa-IR" sz="2800" b="0">
                <a:cs typeface="Nazanin" pitchFamily="2" charset="-78"/>
              </a:rPr>
              <a:t> 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 اگر مجموع مساحتهای مستطيلهارا        بناميم داريم :</a:t>
            </a:r>
          </a:p>
          <a:p>
            <a:pPr marL="457200" indent="-457200">
              <a:lnSpc>
                <a:spcPct val="125000"/>
              </a:lnSpc>
            </a:pPr>
            <a:endParaRPr lang="fa-IR" sz="2800" b="0">
              <a:cs typeface="Nazanin" pitchFamily="2" charset="-78"/>
            </a:endParaRPr>
          </a:p>
          <a:p>
            <a:pPr marL="457200" indent="-457200">
              <a:lnSpc>
                <a:spcPct val="125000"/>
              </a:lnSpc>
            </a:pPr>
            <a:endParaRPr lang="fa-IR" sz="2800" b="0">
              <a:cs typeface="Nazanin" pitchFamily="2" charset="-78"/>
            </a:endParaRPr>
          </a:p>
          <a:p>
            <a:pPr marL="457200" indent="-457200">
              <a:lnSpc>
                <a:spcPct val="125000"/>
              </a:lnSpc>
            </a:pPr>
            <a:endParaRPr lang="fa-IR" sz="2800" b="0">
              <a:cs typeface="Nazanin" pitchFamily="2" charset="-78"/>
            </a:endParaRPr>
          </a:p>
          <a:p>
            <a:pPr marL="457200" indent="-457200">
              <a:lnSpc>
                <a:spcPct val="125000"/>
              </a:lnSpc>
            </a:pPr>
            <a:endParaRPr lang="fa-IR" sz="2800" b="0">
              <a:cs typeface="Nazanin" pitchFamily="2" charset="-78"/>
            </a:endParaRPr>
          </a:p>
          <a:p>
            <a:pPr marL="457200" indent="-457200">
              <a:lnSpc>
                <a:spcPct val="125000"/>
              </a:lnSpc>
            </a:pPr>
            <a:r>
              <a:rPr lang="fa-IR" sz="2800" b="0">
                <a:cs typeface="Nazanin" pitchFamily="2" charset="-78"/>
              </a:rPr>
              <a:t>  در نتيجه</a:t>
            </a:r>
          </a:p>
          <a:p>
            <a:pPr marL="457200" indent="-457200">
              <a:lnSpc>
                <a:spcPct val="125000"/>
              </a:lnSpc>
            </a:pPr>
            <a:endParaRPr lang="fa-IR" sz="2800" b="0">
              <a:cs typeface="Nazanin" pitchFamily="2" charset="-78"/>
            </a:endParaRPr>
          </a:p>
          <a:p>
            <a:pPr marL="457200" indent="-457200">
              <a:lnSpc>
                <a:spcPct val="125000"/>
              </a:lnSpc>
            </a:pPr>
            <a:endParaRPr lang="en-US" sz="2800" b="0">
              <a:cs typeface="Nazanin" pitchFamily="2" charset="-78"/>
            </a:endParaRPr>
          </a:p>
        </p:txBody>
      </p:sp>
      <p:sp>
        <p:nvSpPr>
          <p:cNvPr id="290820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290827" name="Object 11"/>
          <p:cNvGraphicFramePr>
            <a:graphicFrameLocks noChangeAspect="1"/>
          </p:cNvGraphicFramePr>
          <p:nvPr/>
        </p:nvGraphicFramePr>
        <p:xfrm>
          <a:off x="4254500" y="2025650"/>
          <a:ext cx="4953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45" name="Equation" r:id="rId3" imgW="164880" imgH="177480" progId="Equation.3">
                  <p:embed/>
                </p:oleObj>
              </mc:Choice>
              <mc:Fallback>
                <p:oleObj name="Equation" r:id="rId3" imgW="164880" imgH="177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2025650"/>
                        <a:ext cx="495300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8" name="Object 12"/>
          <p:cNvGraphicFramePr>
            <a:graphicFrameLocks noChangeAspect="1"/>
          </p:cNvGraphicFramePr>
          <p:nvPr/>
        </p:nvGraphicFramePr>
        <p:xfrm>
          <a:off x="1644650" y="2614613"/>
          <a:ext cx="6896100" cy="189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46" name="Equation" r:id="rId5" imgW="2298600" imgH="634680" progId="Equation.3">
                  <p:embed/>
                </p:oleObj>
              </mc:Choice>
              <mc:Fallback>
                <p:oleObj name="Equation" r:id="rId5" imgW="2298600" imgH="6346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0" y="2614613"/>
                        <a:ext cx="6896100" cy="189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9" name="Object 13"/>
          <p:cNvGraphicFramePr>
            <a:graphicFrameLocks noChangeAspect="1"/>
          </p:cNvGraphicFramePr>
          <p:nvPr/>
        </p:nvGraphicFramePr>
        <p:xfrm>
          <a:off x="4067175" y="5260975"/>
          <a:ext cx="19431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47" name="Equation" r:id="rId7" imgW="647640" imgH="279360" progId="Equation.3">
                  <p:embed/>
                </p:oleObj>
              </mc:Choice>
              <mc:Fallback>
                <p:oleObj name="Equation" r:id="rId7" imgW="647640" imgH="27936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5260975"/>
                        <a:ext cx="1943100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ChangeArrowheads="1"/>
          </p:cNvSpPr>
          <p:nvPr/>
        </p:nvSpPr>
        <p:spPr bwMode="auto">
          <a:xfrm>
            <a:off x="151765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9 .  1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مفهوم</a:t>
            </a:r>
            <a:r>
              <a:rPr lang="en-US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مساحت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284675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5689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55000"/>
              </a:lnSpc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55000"/>
              </a:lnSpc>
            </a:pPr>
            <a:endParaRPr lang="en-US" sz="1000" b="0">
              <a:cs typeface="Nazanin" pitchFamily="2" charset="-78"/>
            </a:endParaRPr>
          </a:p>
          <a:p>
            <a:pPr rtl="1">
              <a:lnSpc>
                <a:spcPct val="165000"/>
              </a:lnSpc>
            </a:pPr>
            <a:r>
              <a:rPr lang="ar-SA" sz="2600" b="0">
                <a:cs typeface="Nazanin" pitchFamily="2" charset="-78"/>
              </a:rPr>
              <a:t>فاصل</a:t>
            </a:r>
            <a:r>
              <a:rPr lang="fa-IR" sz="2600" b="0">
                <a:cs typeface="Nazanin" pitchFamily="2" charset="-78"/>
              </a:rPr>
              <a:t>ة</a:t>
            </a:r>
            <a:r>
              <a:rPr lang="ar-SA" sz="2600" b="0">
                <a:cs typeface="Nazanin" pitchFamily="2" charset="-78"/>
              </a:rPr>
              <a:t> </a:t>
            </a:r>
            <a:r>
              <a:rPr lang="fa-IR" sz="2600" b="0">
                <a:cs typeface="Nazanin" pitchFamily="2" charset="-78"/>
              </a:rPr>
              <a:t>           </a:t>
            </a:r>
            <a:r>
              <a:rPr lang="ar-SA" sz="2600" b="0">
                <a:cs typeface="Nazanin" pitchFamily="2" charset="-78"/>
              </a:rPr>
              <a:t>را به وسيل</a:t>
            </a:r>
            <a:r>
              <a:rPr lang="fa-IR" sz="2600" b="0">
                <a:cs typeface="Nazanin" pitchFamily="2" charset="-78"/>
              </a:rPr>
              <a:t>ة</a:t>
            </a:r>
            <a:r>
              <a:rPr lang="ar-SA" sz="2600" b="0">
                <a:cs typeface="Nazanin" pitchFamily="2" charset="-78"/>
              </a:rPr>
              <a:t> نقاط</a:t>
            </a:r>
            <a:endParaRPr lang="fa-IR" sz="2600" b="0">
              <a:cs typeface="Nazanin" pitchFamily="2" charset="-78"/>
            </a:endParaRPr>
          </a:p>
          <a:p>
            <a:pPr rtl="1">
              <a:lnSpc>
                <a:spcPct val="165000"/>
              </a:lnSpc>
            </a:pPr>
            <a:endParaRPr lang="fa-IR" sz="2600" b="0">
              <a:cs typeface="Nazanin" pitchFamily="2" charset="-78"/>
            </a:endParaRPr>
          </a:p>
          <a:p>
            <a:pPr rtl="1">
              <a:lnSpc>
                <a:spcPct val="165000"/>
              </a:lnSpc>
            </a:pPr>
            <a:r>
              <a:rPr lang="ar-SA" sz="2600" b="0">
                <a:cs typeface="Nazanin" pitchFamily="2" charset="-78"/>
              </a:rPr>
              <a:t> به </a:t>
            </a:r>
            <a:r>
              <a:rPr lang="fa-IR" sz="2600" b="0">
                <a:cs typeface="Nazanin" pitchFamily="2" charset="-78"/>
              </a:rPr>
              <a:t>    </a:t>
            </a:r>
            <a:r>
              <a:rPr lang="ar-SA" sz="2600" b="0">
                <a:cs typeface="Nazanin" pitchFamily="2" charset="-78"/>
              </a:rPr>
              <a:t>زير فاصل</a:t>
            </a:r>
            <a:r>
              <a:rPr lang="fa-IR" sz="2600" b="0">
                <a:cs typeface="Nazanin" pitchFamily="2" charset="-78"/>
              </a:rPr>
              <a:t>ة</a:t>
            </a:r>
            <a:r>
              <a:rPr lang="ar-SA" sz="2600" b="0">
                <a:cs typeface="Nazanin" pitchFamily="2" charset="-78"/>
              </a:rPr>
              <a:t> دلخواه</a:t>
            </a:r>
            <a:r>
              <a:rPr lang="fa-IR" sz="2600" b="0">
                <a:cs typeface="Nazanin" pitchFamily="2" charset="-78"/>
              </a:rPr>
              <a:t>              ،               و        و</a:t>
            </a:r>
          </a:p>
          <a:p>
            <a:pPr rtl="1">
              <a:lnSpc>
                <a:spcPct val="165000"/>
              </a:lnSpc>
            </a:pPr>
            <a:r>
              <a:rPr lang="ar-SA" sz="2600" b="0">
                <a:cs typeface="Nazanin" pitchFamily="2" charset="-78"/>
              </a:rPr>
              <a:t>تقسيم مي كنيم </a:t>
            </a:r>
            <a:r>
              <a:rPr lang="fa-IR" sz="2600" b="0">
                <a:cs typeface="Nazanin" pitchFamily="2" charset="-78"/>
              </a:rPr>
              <a:t>(شکل 9 – 4 )</a:t>
            </a:r>
            <a:endParaRPr lang="ar-SA" sz="2600" b="0">
              <a:cs typeface="Nazanin" pitchFamily="2" charset="-78"/>
            </a:endParaRPr>
          </a:p>
          <a:p>
            <a:pPr>
              <a:lnSpc>
                <a:spcPct val="165000"/>
              </a:lnSpc>
            </a:pPr>
            <a:r>
              <a:rPr lang="ar-SA" sz="2600" b="0">
                <a:cs typeface="Nazanin" pitchFamily="2" charset="-78"/>
              </a:rPr>
              <a:t>مجموع</a:t>
            </a:r>
            <a:r>
              <a:rPr lang="fa-IR" sz="2600" b="0">
                <a:cs typeface="Nazanin" pitchFamily="2" charset="-78"/>
              </a:rPr>
              <a:t>ة                                   </a:t>
            </a:r>
            <a:r>
              <a:rPr lang="ar-SA" sz="2600" b="0">
                <a:cs typeface="Nazanin" pitchFamily="2" charset="-78"/>
              </a:rPr>
              <a:t>را يك افراز</a:t>
            </a:r>
            <a:r>
              <a:rPr lang="fa-IR" sz="2600" b="0">
                <a:cs typeface="Nazanin" pitchFamily="2" charset="-78"/>
              </a:rPr>
              <a:t>         </a:t>
            </a:r>
            <a:r>
              <a:rPr lang="ar-SA" sz="2600" b="0">
                <a:cs typeface="Nazanin" pitchFamily="2" charset="-78"/>
              </a:rPr>
              <a:t> </a:t>
            </a:r>
            <a:r>
              <a:rPr lang="fa-IR" sz="2600" b="0">
                <a:cs typeface="Nazanin" pitchFamily="2" charset="-78"/>
              </a:rPr>
              <a:t>    </a:t>
            </a:r>
            <a:r>
              <a:rPr lang="ar-SA" sz="2600" b="0">
                <a:cs typeface="Nazanin" pitchFamily="2" charset="-78"/>
              </a:rPr>
              <a:t>مي ناميم . روشن است كه طول زير فاصل</a:t>
            </a:r>
            <a:r>
              <a:rPr lang="fa-IR" sz="2600" b="0">
                <a:cs typeface="Nazanin" pitchFamily="2" charset="-78"/>
              </a:rPr>
              <a:t>ة              </a:t>
            </a:r>
            <a:r>
              <a:rPr lang="ar-SA" sz="2600" b="0">
                <a:cs typeface="Nazanin" pitchFamily="2" charset="-78"/>
              </a:rPr>
              <a:t> </a:t>
            </a:r>
            <a:r>
              <a:rPr lang="fa-IR" sz="2600" b="0">
                <a:cs typeface="Nazanin" pitchFamily="2" charset="-78"/>
              </a:rPr>
              <a:t>    </a:t>
            </a:r>
            <a:r>
              <a:rPr lang="ar-SA" sz="2600" b="0">
                <a:cs typeface="Nazanin" pitchFamily="2" charset="-78"/>
              </a:rPr>
              <a:t>برابر است با</a:t>
            </a:r>
            <a:r>
              <a:rPr lang="ar-SA" sz="1800" b="0"/>
              <a:t> </a:t>
            </a:r>
            <a:endParaRPr lang="fa-IR" sz="2600" b="0"/>
          </a:p>
          <a:p>
            <a:endParaRPr lang="fa-IR" sz="1800" b="0"/>
          </a:p>
          <a:p>
            <a:endParaRPr lang="fa-IR" sz="1800" b="0"/>
          </a:p>
          <a:p>
            <a:endParaRPr lang="en-US" sz="1800" b="0"/>
          </a:p>
        </p:txBody>
      </p:sp>
      <p:sp>
        <p:nvSpPr>
          <p:cNvPr id="284676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 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284677" name="Object 5"/>
          <p:cNvGraphicFramePr>
            <a:graphicFrameLocks noChangeAspect="1"/>
          </p:cNvGraphicFramePr>
          <p:nvPr/>
        </p:nvGraphicFramePr>
        <p:xfrm>
          <a:off x="7113588" y="2060575"/>
          <a:ext cx="9144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43" name="Equation" r:id="rId3" imgW="304560" imgH="177480" progId="Equation.3">
                  <p:embed/>
                </p:oleObj>
              </mc:Choice>
              <mc:Fallback>
                <p:oleObj name="Equation" r:id="rId3" imgW="30456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3588" y="2060575"/>
                        <a:ext cx="91440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678" name="Object 6"/>
          <p:cNvGraphicFramePr>
            <a:graphicFrameLocks noChangeAspect="1"/>
          </p:cNvGraphicFramePr>
          <p:nvPr/>
        </p:nvGraphicFramePr>
        <p:xfrm>
          <a:off x="7974013" y="3482975"/>
          <a:ext cx="3429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44" name="Equation" r:id="rId5" imgW="114120" imgH="126720" progId="Equation.3">
                  <p:embed/>
                </p:oleObj>
              </mc:Choice>
              <mc:Fallback>
                <p:oleObj name="Equation" r:id="rId5" imgW="114120" imgH="1267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4013" y="3482975"/>
                        <a:ext cx="34290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679" name="Object 7"/>
          <p:cNvGraphicFramePr>
            <a:graphicFrameLocks noChangeAspect="1"/>
          </p:cNvGraphicFramePr>
          <p:nvPr/>
        </p:nvGraphicFramePr>
        <p:xfrm>
          <a:off x="2865438" y="4700588"/>
          <a:ext cx="9144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45" name="Equation" r:id="rId7" imgW="304560" imgH="177480" progId="Equation.3">
                  <p:embed/>
                </p:oleObj>
              </mc:Choice>
              <mc:Fallback>
                <p:oleObj name="Equation" r:id="rId7" imgW="30456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438" y="4700588"/>
                        <a:ext cx="91440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680" name="Object 8"/>
          <p:cNvGraphicFramePr>
            <a:graphicFrameLocks noChangeAspect="1"/>
          </p:cNvGraphicFramePr>
          <p:nvPr/>
        </p:nvGraphicFramePr>
        <p:xfrm>
          <a:off x="4068763" y="5300663"/>
          <a:ext cx="14859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46" name="Equation" r:id="rId9" imgW="495000" imgH="177480" progId="Equation.3">
                  <p:embed/>
                </p:oleObj>
              </mc:Choice>
              <mc:Fallback>
                <p:oleObj name="Equation" r:id="rId9" imgW="495000" imgH="177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763" y="5300663"/>
                        <a:ext cx="148590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681" name="Object 9"/>
          <p:cNvGraphicFramePr>
            <a:graphicFrameLocks noChangeAspect="1"/>
          </p:cNvGraphicFramePr>
          <p:nvPr/>
        </p:nvGraphicFramePr>
        <p:xfrm>
          <a:off x="4233863" y="5876925"/>
          <a:ext cx="15621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47" name="Equation" r:id="rId11" imgW="520560" imgH="215640" progId="Equation.3">
                  <p:embed/>
                </p:oleObj>
              </mc:Choice>
              <mc:Fallback>
                <p:oleObj name="Equation" r:id="rId11" imgW="520560" imgH="215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863" y="5876925"/>
                        <a:ext cx="1562100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682" name="Object 10"/>
          <p:cNvGraphicFramePr>
            <a:graphicFrameLocks noChangeAspect="1"/>
          </p:cNvGraphicFramePr>
          <p:nvPr/>
        </p:nvGraphicFramePr>
        <p:xfrm>
          <a:off x="5076825" y="4652963"/>
          <a:ext cx="25908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48" name="Equation" r:id="rId13" imgW="863280" imgH="177480" progId="Equation.3">
                  <p:embed/>
                </p:oleObj>
              </mc:Choice>
              <mc:Fallback>
                <p:oleObj name="Equation" r:id="rId13" imgW="863280" imgH="177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652963"/>
                        <a:ext cx="259080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683" name="Object 11"/>
          <p:cNvGraphicFramePr>
            <a:graphicFrameLocks noChangeAspect="1"/>
          </p:cNvGraphicFramePr>
          <p:nvPr/>
        </p:nvGraphicFramePr>
        <p:xfrm>
          <a:off x="3276600" y="2684463"/>
          <a:ext cx="40767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49" name="Equation" r:id="rId15" imgW="1358640" imgH="177480" progId="Equation.3">
                  <p:embed/>
                </p:oleObj>
              </mc:Choice>
              <mc:Fallback>
                <p:oleObj name="Equation" r:id="rId15" imgW="1358640" imgH="177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684463"/>
                        <a:ext cx="407670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684" name="Object 12"/>
          <p:cNvGraphicFramePr>
            <a:graphicFrameLocks noChangeAspect="1"/>
          </p:cNvGraphicFramePr>
          <p:nvPr/>
        </p:nvGraphicFramePr>
        <p:xfrm>
          <a:off x="1547813" y="3357563"/>
          <a:ext cx="14478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50" name="Equation" r:id="rId17" imgW="482400" imgH="177480" progId="Equation.3">
                  <p:embed/>
                </p:oleObj>
              </mc:Choice>
              <mc:Fallback>
                <p:oleObj name="Equation" r:id="rId17" imgW="482400" imgH="1774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357563"/>
                        <a:ext cx="144780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685" name="Object 13"/>
          <p:cNvGraphicFramePr>
            <a:graphicFrameLocks noChangeAspect="1"/>
          </p:cNvGraphicFramePr>
          <p:nvPr/>
        </p:nvGraphicFramePr>
        <p:xfrm>
          <a:off x="3924300" y="3357563"/>
          <a:ext cx="11430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51" name="Equation" r:id="rId19" imgW="380880" imgH="177480" progId="Equation.3">
                  <p:embed/>
                </p:oleObj>
              </mc:Choice>
              <mc:Fallback>
                <p:oleObj name="Equation" r:id="rId19" imgW="380880" imgH="1774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357563"/>
                        <a:ext cx="114300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686" name="Object 14"/>
          <p:cNvGraphicFramePr>
            <a:graphicFrameLocks noChangeAspect="1"/>
          </p:cNvGraphicFramePr>
          <p:nvPr/>
        </p:nvGraphicFramePr>
        <p:xfrm>
          <a:off x="5122863" y="3357563"/>
          <a:ext cx="11049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52" name="Equation" r:id="rId21" imgW="368280" imgH="177480" progId="Equation.3">
                  <p:embed/>
                </p:oleObj>
              </mc:Choice>
              <mc:Fallback>
                <p:oleObj name="Equation" r:id="rId21" imgW="368280" imgH="17748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863" y="3357563"/>
                        <a:ext cx="110490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687" name="Object 15"/>
          <p:cNvGraphicFramePr>
            <a:graphicFrameLocks noChangeAspect="1"/>
          </p:cNvGraphicFramePr>
          <p:nvPr/>
        </p:nvGraphicFramePr>
        <p:xfrm>
          <a:off x="3203575" y="3551238"/>
          <a:ext cx="4572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53" name="Equation" r:id="rId23" imgW="152280" imgH="75960" progId="Equation.3">
                  <p:embed/>
                </p:oleObj>
              </mc:Choice>
              <mc:Fallback>
                <p:oleObj name="Equation" r:id="rId23" imgW="152280" imgH="7596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551238"/>
                        <a:ext cx="457200" cy="22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151765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9 .  1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مفهوم</a:t>
            </a:r>
            <a:r>
              <a:rPr lang="en-US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مساحت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7355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5000"/>
              </a:lnSpc>
            </a:pPr>
            <a:r>
              <a:rPr lang="fa-IR" sz="2800" b="0">
                <a:cs typeface="Nazanin" pitchFamily="2" charset="-78"/>
              </a:rPr>
              <a:t> </a:t>
            </a:r>
          </a:p>
          <a:p>
            <a:pPr rtl="1">
              <a:lnSpc>
                <a:spcPct val="155000"/>
              </a:lnSpc>
            </a:pPr>
            <a:r>
              <a:rPr lang="ar-SA" sz="2800" b="0">
                <a:cs typeface="Nazanin" pitchFamily="2" charset="-78"/>
              </a:rPr>
              <a:t>فرض كنيم </a:t>
            </a:r>
            <a:r>
              <a:rPr lang="fa-IR" sz="2800" b="0">
                <a:cs typeface="Nazanin" pitchFamily="2" charset="-78"/>
              </a:rPr>
              <a:t>                             </a:t>
            </a:r>
            <a:r>
              <a:rPr lang="ar-SA" sz="2800" b="0">
                <a:cs typeface="Nazanin" pitchFamily="2" charset="-78"/>
              </a:rPr>
              <a:t>يك افراز </a:t>
            </a:r>
            <a:r>
              <a:rPr lang="fa-IR" sz="2800" b="0">
                <a:cs typeface="Nazanin" pitchFamily="2" charset="-78"/>
              </a:rPr>
              <a:t>            </a:t>
            </a:r>
            <a:r>
              <a:rPr lang="ar-SA" sz="2800" b="0">
                <a:cs typeface="Nazanin" pitchFamily="2" charset="-78"/>
              </a:rPr>
              <a:t>باشد . طول بززگترين زيرفاصله را نرم </a:t>
            </a:r>
            <a:r>
              <a:rPr lang="fa-IR" sz="2800" b="0">
                <a:cs typeface="Nazanin" pitchFamily="2" charset="-78"/>
              </a:rPr>
              <a:t>     </a:t>
            </a:r>
            <a:r>
              <a:rPr lang="ar-SA" sz="2800" b="0">
                <a:cs typeface="Nazanin" pitchFamily="2" charset="-78"/>
              </a:rPr>
              <a:t>مي ناميم و با نماد</a:t>
            </a:r>
            <a:r>
              <a:rPr lang="fa-IR" sz="2800" b="0">
                <a:cs typeface="Nazanin" pitchFamily="2" charset="-78"/>
              </a:rPr>
              <a:t>      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نشان مي دهيم ، پس </a:t>
            </a:r>
            <a:endParaRPr lang="fa-IR" sz="2800" b="0">
              <a:cs typeface="Nazanin" pitchFamily="2" charset="-78"/>
            </a:endParaRPr>
          </a:p>
          <a:p>
            <a:pPr rtl="1">
              <a:lnSpc>
                <a:spcPct val="155000"/>
              </a:lnSpc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5000"/>
              </a:lnSpc>
            </a:pPr>
            <a:r>
              <a:rPr lang="ar-SA" sz="2800" b="0">
                <a:cs typeface="Nazanin" pitchFamily="2" charset="-78"/>
              </a:rPr>
              <a:t>روشن است كه اگر طول زير فاصله ها برابر باشد نرم </a:t>
            </a:r>
            <a:r>
              <a:rPr lang="fa-IR" sz="2800" b="0">
                <a:cs typeface="Nazanin" pitchFamily="2" charset="-78"/>
              </a:rPr>
              <a:t>       </a:t>
            </a:r>
            <a:r>
              <a:rPr lang="ar-SA" sz="2800" b="0">
                <a:cs typeface="Nazanin" pitchFamily="2" charset="-78"/>
              </a:rPr>
              <a:t>طول مشترك آنها خواهد بود</a:t>
            </a:r>
            <a:r>
              <a:rPr lang="fa-IR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.</a:t>
            </a:r>
            <a:endParaRPr lang="en-US" sz="2800" b="0">
              <a:cs typeface="Nazanin" pitchFamily="2" charset="-78"/>
            </a:endParaRPr>
          </a:p>
        </p:txBody>
      </p:sp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 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291856" name="Object 16"/>
          <p:cNvGraphicFramePr>
            <a:graphicFrameLocks noChangeAspect="1"/>
          </p:cNvGraphicFramePr>
          <p:nvPr/>
        </p:nvGraphicFramePr>
        <p:xfrm>
          <a:off x="4859338" y="2027238"/>
          <a:ext cx="25908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92" name="Equation" r:id="rId3" imgW="863280" imgH="177480" progId="Equation.3">
                  <p:embed/>
                </p:oleObj>
              </mc:Choice>
              <mc:Fallback>
                <p:oleObj name="Equation" r:id="rId3" imgW="863280" imgH="17748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2027238"/>
                        <a:ext cx="259080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57" name="Object 17"/>
          <p:cNvGraphicFramePr>
            <a:graphicFrameLocks noChangeAspect="1"/>
          </p:cNvGraphicFramePr>
          <p:nvPr/>
        </p:nvGraphicFramePr>
        <p:xfrm>
          <a:off x="2936875" y="1989138"/>
          <a:ext cx="9144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93" name="Equation" r:id="rId5" imgW="304560" imgH="177480" progId="Equation.3">
                  <p:embed/>
                </p:oleObj>
              </mc:Choice>
              <mc:Fallback>
                <p:oleObj name="Equation" r:id="rId5" imgW="304560" imgH="17748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75" y="1989138"/>
                        <a:ext cx="91440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58" name="Object 18"/>
          <p:cNvGraphicFramePr>
            <a:graphicFrameLocks noChangeAspect="1"/>
          </p:cNvGraphicFramePr>
          <p:nvPr/>
        </p:nvGraphicFramePr>
        <p:xfrm>
          <a:off x="4932363" y="2708275"/>
          <a:ext cx="3810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94" name="Equation" r:id="rId7" imgW="126720" imgH="139680" progId="Equation.3">
                  <p:embed/>
                </p:oleObj>
              </mc:Choice>
              <mc:Fallback>
                <p:oleObj name="Equation" r:id="rId7" imgW="126720" imgH="13968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708275"/>
                        <a:ext cx="38100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59" name="Object 19"/>
          <p:cNvGraphicFramePr>
            <a:graphicFrameLocks noChangeAspect="1"/>
          </p:cNvGraphicFramePr>
          <p:nvPr/>
        </p:nvGraphicFramePr>
        <p:xfrm>
          <a:off x="2268538" y="2609850"/>
          <a:ext cx="6858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95" name="Equation" r:id="rId9" imgW="228600" imgH="203040" progId="Equation.3">
                  <p:embed/>
                </p:oleObj>
              </mc:Choice>
              <mc:Fallback>
                <p:oleObj name="Equation" r:id="rId9" imgW="228600" imgH="20304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9850"/>
                        <a:ext cx="685800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60" name="Object 20"/>
          <p:cNvGraphicFramePr>
            <a:graphicFrameLocks noChangeAspect="1"/>
          </p:cNvGraphicFramePr>
          <p:nvPr/>
        </p:nvGraphicFramePr>
        <p:xfrm>
          <a:off x="2581275" y="4724400"/>
          <a:ext cx="3810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96" name="Equation" r:id="rId11" imgW="126720" imgH="139680" progId="Equation.3">
                  <p:embed/>
                </p:oleObj>
              </mc:Choice>
              <mc:Fallback>
                <p:oleObj name="Equation" r:id="rId11" imgW="126720" imgH="13968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275" y="4724400"/>
                        <a:ext cx="38100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61" name="Object 21"/>
          <p:cNvGraphicFramePr>
            <a:graphicFrameLocks noChangeAspect="1"/>
          </p:cNvGraphicFramePr>
          <p:nvPr/>
        </p:nvGraphicFramePr>
        <p:xfrm>
          <a:off x="2157413" y="3905250"/>
          <a:ext cx="59436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97" name="Equation" r:id="rId13" imgW="1981080" imgH="203040" progId="Equation.3">
                  <p:embed/>
                </p:oleObj>
              </mc:Choice>
              <mc:Fallback>
                <p:oleObj name="Equation" r:id="rId13" imgW="1981080" imgH="20304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3905250"/>
                        <a:ext cx="5943600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620713"/>
            <a:ext cx="7239000" cy="1444625"/>
          </a:xfrm>
        </p:spPr>
        <p:txBody>
          <a:bodyPr/>
          <a:lstStyle/>
          <a:p>
            <a:pPr algn="ctr" rtl="1"/>
            <a:r>
              <a:rPr lang="ar-SA" sz="8600">
                <a:cs typeface="Titr" pitchFamily="2" charset="-78"/>
              </a:rPr>
              <a:t>فصل دهم</a:t>
            </a:r>
            <a:endParaRPr lang="en-US" sz="8600">
              <a:cs typeface="Titr" pitchFamily="2" charset="-78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427413"/>
            <a:ext cx="8001000" cy="1752600"/>
          </a:xfrm>
        </p:spPr>
        <p:txBody>
          <a:bodyPr/>
          <a:lstStyle/>
          <a:p>
            <a:pPr algn="ctr" rtl="1"/>
            <a:r>
              <a:rPr lang="ar-SA" sz="6000">
                <a:cs typeface="Titr" pitchFamily="2" charset="-78"/>
              </a:rPr>
              <a:t>كاربردهاي انتگرال معين </a:t>
            </a:r>
            <a:endParaRPr lang="en-US" sz="6000">
              <a:cs typeface="Titr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1447800" y="2514600"/>
            <a:ext cx="7239000" cy="40274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35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600" b="0">
                <a:latin typeface="Book Antiqua" pitchFamily="18" charset="0"/>
                <a:cs typeface="Nazanin" pitchFamily="2" charset="-78"/>
              </a:rPr>
              <a:t>1 . مساحت ناحية محدود بين دو منحني را به</a:t>
            </a:r>
            <a:r>
              <a:rPr lang="en-US" sz="3600" b="0">
                <a:latin typeface="Book Antiqua" pitchFamily="18" charset="0"/>
                <a:cs typeface="Nazanin" pitchFamily="2" charset="-78"/>
              </a:rPr>
              <a:t>         </a:t>
            </a:r>
            <a:r>
              <a:rPr lang="ar-SA" sz="3600" b="0">
                <a:latin typeface="Book Antiqua" pitchFamily="18" charset="0"/>
                <a:cs typeface="Nazanin" pitchFamily="2" charset="-78"/>
              </a:rPr>
              <a:t> كمك انتگرال محا سبه كند .</a:t>
            </a:r>
          </a:p>
          <a:p>
            <a:pPr rtl="1">
              <a:lnSpc>
                <a:spcPct val="135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600" b="0">
                <a:latin typeface="Book Antiqua" pitchFamily="18" charset="0"/>
                <a:cs typeface="Nazanin" pitchFamily="2" charset="-78"/>
              </a:rPr>
              <a:t> 2 . مسافتي را كه يك متحرك طي مي كند ،</a:t>
            </a:r>
            <a:r>
              <a:rPr lang="en-US" sz="3600" b="0">
                <a:latin typeface="Book Antiqua" pitchFamily="18" charset="0"/>
                <a:cs typeface="Nazanin" pitchFamily="2" charset="-78"/>
              </a:rPr>
              <a:t>           </a:t>
            </a:r>
            <a:r>
              <a:rPr lang="ar-SA" sz="3600" b="0">
                <a:latin typeface="Book Antiqua" pitchFamily="18" charset="0"/>
                <a:cs typeface="Nazanin" pitchFamily="2" charset="-78"/>
              </a:rPr>
              <a:t> حساب كند .</a:t>
            </a:r>
          </a:p>
          <a:p>
            <a:pPr rtl="1">
              <a:lnSpc>
                <a:spcPct val="135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600" b="0">
                <a:latin typeface="Book Antiqua" pitchFamily="18" charset="0"/>
                <a:cs typeface="Nazanin" pitchFamily="2" charset="-78"/>
              </a:rPr>
              <a:t> 3 . حجم يك جسم دوار را به وسيلة انتگرال بيابد .</a:t>
            </a:r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517650" y="1371600"/>
            <a:ext cx="7086600" cy="6858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4400" b="0">
                <a:latin typeface="Arial" charset="0"/>
                <a:cs typeface="Mitra" pitchFamily="2" charset="-78"/>
              </a:rPr>
              <a:t>دانشجو پس از مطالعه اين فصل بايد بتواند : </a:t>
            </a:r>
            <a:endParaRPr lang="en-US" sz="4400" b="0">
              <a:latin typeface="Arial" charset="0"/>
              <a:cs typeface="Mitra" pitchFamily="2" charset="-78"/>
            </a:endParaRPr>
          </a:p>
        </p:txBody>
      </p:sp>
      <p:sp>
        <p:nvSpPr>
          <p:cNvPr id="153607" name="WordArt 7"/>
          <p:cNvSpPr>
            <a:spLocks noChangeArrowheads="1" noChangeShapeType="1" noTextEdit="1"/>
          </p:cNvSpPr>
          <p:nvPr/>
        </p:nvSpPr>
        <p:spPr bwMode="auto">
          <a:xfrm>
            <a:off x="2867025" y="333375"/>
            <a:ext cx="4371975" cy="611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1"/>
            <a:r>
              <a:rPr lang="fa-IR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Titr"/>
              </a:rPr>
              <a:t>هدفهاي رفتاري</a:t>
            </a:r>
            <a:endParaRPr lang="en-US" sz="3600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Titr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1447800" y="1447800"/>
            <a:ext cx="7239000" cy="4549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600" b="0">
                <a:latin typeface="Book Antiqua" pitchFamily="18" charset="0"/>
                <a:cs typeface="Nazanin" pitchFamily="2" charset="-78"/>
              </a:rPr>
              <a:t> 4 . طول يك منحني مسطح را محاسبه كند .  </a:t>
            </a:r>
          </a:p>
          <a:p>
            <a:pPr rtl="1">
              <a:lnSpc>
                <a:spcPct val="15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600" b="0">
                <a:latin typeface="Book Antiqua" pitchFamily="18" charset="0"/>
                <a:cs typeface="Nazanin" pitchFamily="2" charset="-78"/>
              </a:rPr>
              <a:t> 5 . مساحت يك سطح دوار را حساب كند .</a:t>
            </a:r>
          </a:p>
          <a:p>
            <a:pPr rtl="1">
              <a:lnSpc>
                <a:spcPct val="15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600" b="0">
                <a:latin typeface="Book Antiqua" pitchFamily="18" charset="0"/>
                <a:cs typeface="Nazanin" pitchFamily="2" charset="-78"/>
              </a:rPr>
              <a:t> 6 . مقدار كار انجام شده را به وسيلة انتگرال</a:t>
            </a:r>
            <a:r>
              <a:rPr lang="en-US" sz="3600" b="0">
                <a:latin typeface="Book Antiqua" pitchFamily="18" charset="0"/>
                <a:cs typeface="Nazanin" pitchFamily="2" charset="-78"/>
              </a:rPr>
              <a:t>             </a:t>
            </a:r>
            <a:r>
              <a:rPr lang="ar-SA" sz="3600" b="0">
                <a:latin typeface="Book Antiqua" pitchFamily="18" charset="0"/>
                <a:cs typeface="Nazanin" pitchFamily="2" charset="-78"/>
              </a:rPr>
              <a:t> محاسبه كند . </a:t>
            </a:r>
          </a:p>
          <a:p>
            <a:pPr rtl="1">
              <a:lnSpc>
                <a:spcPct val="15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600" b="0">
                <a:latin typeface="Book Antiqua" pitchFamily="18" charset="0"/>
                <a:cs typeface="Nazanin" pitchFamily="2" charset="-78"/>
              </a:rPr>
              <a:t> 7 . گشتاور نيروها و مركز جرم را حساب كند . </a:t>
            </a:r>
          </a:p>
        </p:txBody>
      </p:sp>
      <p:sp>
        <p:nvSpPr>
          <p:cNvPr id="154628" name="WordArt 4"/>
          <p:cNvSpPr>
            <a:spLocks noChangeArrowheads="1" noChangeShapeType="1" noTextEdit="1"/>
          </p:cNvSpPr>
          <p:nvPr/>
        </p:nvSpPr>
        <p:spPr bwMode="auto">
          <a:xfrm>
            <a:off x="2867025" y="296863"/>
            <a:ext cx="4371975" cy="611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1"/>
            <a:r>
              <a:rPr lang="fa-IR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Titr"/>
              </a:rPr>
              <a:t>ادامة هدفهاي رفتاري</a:t>
            </a:r>
            <a:endParaRPr lang="en-US" sz="3600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Titr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2"/>
          <p:cNvSpPr txBox="1">
            <a:spLocks noChangeArrowheads="1"/>
          </p:cNvSpPr>
          <p:nvPr/>
        </p:nvSpPr>
        <p:spPr bwMode="auto">
          <a:xfrm>
            <a:off x="1447800" y="1641475"/>
            <a:ext cx="7239000" cy="35067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fa-IR" sz="3600" b="0">
                <a:latin typeface="Book Antiqua" pitchFamily="18" charset="0"/>
                <a:cs typeface="Mitra" pitchFamily="2" charset="-78"/>
              </a:rPr>
              <a:t>8</a:t>
            </a:r>
            <a:r>
              <a:rPr lang="ar-SA" sz="3600" b="0">
                <a:latin typeface="Book Antiqua" pitchFamily="18" charset="0"/>
                <a:cs typeface="Mitra" pitchFamily="2" charset="-78"/>
              </a:rPr>
              <a:t> . مساحت ناحيه محدود بين دو منحني قطبي و طول </a:t>
            </a:r>
            <a:r>
              <a:rPr lang="en-US" sz="3600" b="0">
                <a:latin typeface="Book Antiqua" pitchFamily="18" charset="0"/>
                <a:cs typeface="Mitra" pitchFamily="2" charset="-78"/>
              </a:rPr>
              <a:t>     </a:t>
            </a:r>
            <a:r>
              <a:rPr lang="ar-SA" sz="3600" b="0">
                <a:latin typeface="Book Antiqua" pitchFamily="18" charset="0"/>
                <a:cs typeface="Mitra" pitchFamily="2" charset="-78"/>
              </a:rPr>
              <a:t>منحنيهاي قطبي داده شده را به وسيله انتگرال </a:t>
            </a:r>
            <a:r>
              <a:rPr lang="en-US" sz="3600" b="0">
                <a:latin typeface="Book Antiqua" pitchFamily="18" charset="0"/>
                <a:cs typeface="Mitra" pitchFamily="2" charset="-78"/>
              </a:rPr>
              <a:t>          </a:t>
            </a:r>
            <a:r>
              <a:rPr lang="ar-SA" sz="3600" b="0">
                <a:latin typeface="Book Antiqua" pitchFamily="18" charset="0"/>
                <a:cs typeface="Mitra" pitchFamily="2" charset="-78"/>
              </a:rPr>
              <a:t>محاسبه كند .</a:t>
            </a:r>
          </a:p>
          <a:p>
            <a:pPr rtl="1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600" b="0">
                <a:latin typeface="Book Antiqua" pitchFamily="18" charset="0"/>
                <a:cs typeface="Mitra" pitchFamily="2" charset="-78"/>
              </a:rPr>
              <a:t> </a:t>
            </a:r>
            <a:r>
              <a:rPr lang="fa-IR" sz="3600" b="0">
                <a:latin typeface="Book Antiqua" pitchFamily="18" charset="0"/>
                <a:cs typeface="Mitra" pitchFamily="2" charset="-78"/>
              </a:rPr>
              <a:t>9</a:t>
            </a:r>
            <a:r>
              <a:rPr lang="ar-SA" sz="3600" b="0">
                <a:latin typeface="Book Antiqua" pitchFamily="18" charset="0"/>
                <a:cs typeface="Mitra" pitchFamily="2" charset="-78"/>
              </a:rPr>
              <a:t> . مساحت سطح حاصل از دوران يك ناحيه محدود به </a:t>
            </a:r>
            <a:r>
              <a:rPr lang="en-US" sz="3600" b="0">
                <a:latin typeface="Book Antiqua" pitchFamily="18" charset="0"/>
                <a:cs typeface="Mitra" pitchFamily="2" charset="-78"/>
              </a:rPr>
              <a:t>      </a:t>
            </a:r>
            <a:r>
              <a:rPr lang="ar-SA" sz="3600" b="0">
                <a:latin typeface="Book Antiqua" pitchFamily="18" charset="0"/>
                <a:cs typeface="Mitra" pitchFamily="2" charset="-78"/>
              </a:rPr>
              <a:t>منحنيهاي قطبي را حول محورهاي مختصات </a:t>
            </a:r>
            <a:r>
              <a:rPr lang="en-US" sz="3600" b="0">
                <a:latin typeface="Book Antiqua" pitchFamily="18" charset="0"/>
                <a:cs typeface="Mitra" pitchFamily="2" charset="-78"/>
              </a:rPr>
              <a:t>           </a:t>
            </a:r>
            <a:r>
              <a:rPr lang="ar-SA" sz="3600" b="0">
                <a:latin typeface="Book Antiqua" pitchFamily="18" charset="0"/>
                <a:cs typeface="Mitra" pitchFamily="2" charset="-78"/>
              </a:rPr>
              <a:t>حساب كند .</a:t>
            </a:r>
            <a:r>
              <a:rPr lang="ar-SA" sz="3600" b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Mitra" pitchFamily="2" charset="-78"/>
              </a:rPr>
              <a:t> </a:t>
            </a:r>
            <a:endParaRPr lang="en-US" sz="4200" b="0">
              <a:cs typeface="Mitra" pitchFamily="2" charset="-78"/>
            </a:endParaRPr>
          </a:p>
        </p:txBody>
      </p:sp>
      <p:sp>
        <p:nvSpPr>
          <p:cNvPr id="222212" name="WordArt 4"/>
          <p:cNvSpPr>
            <a:spLocks noChangeArrowheads="1" noChangeShapeType="1" noTextEdit="1"/>
          </p:cNvSpPr>
          <p:nvPr/>
        </p:nvSpPr>
        <p:spPr bwMode="auto">
          <a:xfrm>
            <a:off x="2867025" y="296863"/>
            <a:ext cx="4371975" cy="611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1"/>
            <a:r>
              <a:rPr lang="fa-IR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Titr"/>
              </a:rPr>
              <a:t>ادامة هدفهاي رفتاري</a:t>
            </a:r>
            <a:endParaRPr lang="en-US" sz="3600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Titr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222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22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22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0" grpId="0" build="p" animBg="1" autoUpdateAnimBg="0"/>
    </p:bld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ChangeArrowheads="1"/>
          </p:cNvSpPr>
          <p:nvPr/>
        </p:nvSpPr>
        <p:spPr bwMode="auto">
          <a:xfrm>
            <a:off x="1905000" y="2286000"/>
            <a:ext cx="72390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1295400" y="1066800"/>
            <a:ext cx="7543800" cy="502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فصل</a:t>
            </a:r>
            <a:r>
              <a:rPr lang="ar-SA" sz="13000" b="0">
                <a:solidFill>
                  <a:schemeClr val="bg1"/>
                </a:solidFill>
                <a:latin typeface="Arial" charset="0"/>
                <a:cs typeface="mamran" pitchFamily="10" charset="-78"/>
              </a:rPr>
              <a:t> </a:t>
            </a:r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د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هم</a:t>
            </a:r>
          </a:p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بخش اول</a:t>
            </a:r>
          </a:p>
        </p:txBody>
      </p:sp>
    </p:spTree>
  </p:cSld>
  <p:clrMapOvr>
    <a:masterClrMapping/>
  </p:clrMapOvr>
  <p:transition spd="med">
    <p:wheel spokes="8"/>
  </p:transition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ChangeArrowheads="1"/>
          </p:cNvSpPr>
          <p:nvPr/>
        </p:nvSpPr>
        <p:spPr bwMode="auto">
          <a:xfrm>
            <a:off x="1187450" y="381000"/>
            <a:ext cx="7375525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10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1 </a:t>
            </a:r>
            <a:r>
              <a:rPr lang="en-US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محاسبة مساحت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294915" name="Text Box 3"/>
          <p:cNvSpPr txBox="1">
            <a:spLocks noChangeArrowheads="1"/>
          </p:cNvSpPr>
          <p:nvPr/>
        </p:nvSpPr>
        <p:spPr bwMode="auto">
          <a:xfrm>
            <a:off x="1042988" y="1182688"/>
            <a:ext cx="7643812" cy="21177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 فرض کنيم           مساحت ناحية       باشد در اين صورت : </a:t>
            </a:r>
            <a:r>
              <a:rPr lang="en-US" sz="2800" b="0">
                <a:cs typeface="Nazanin" pitchFamily="2" charset="-78"/>
              </a:rPr>
              <a:t>    </a:t>
            </a:r>
            <a:endParaRPr lang="fa-IR" sz="2800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en-US" sz="2800" b="0">
              <a:cs typeface="Nazanin" pitchFamily="2" charset="-78"/>
            </a:endParaRPr>
          </a:p>
        </p:txBody>
      </p:sp>
      <p:sp>
        <p:nvSpPr>
          <p:cNvPr id="294916" name="Rectangle 4"/>
          <p:cNvSpPr>
            <a:spLocks noChangeArrowheads="1"/>
          </p:cNvSpPr>
          <p:nvPr/>
        </p:nvSpPr>
        <p:spPr bwMode="auto">
          <a:xfrm>
            <a:off x="1404938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مساحت ناحية بين دو منحنی 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294925" name="Object 13"/>
          <p:cNvGraphicFramePr>
            <a:graphicFrameLocks noChangeAspect="1"/>
          </p:cNvGraphicFramePr>
          <p:nvPr/>
        </p:nvGraphicFramePr>
        <p:xfrm>
          <a:off x="6488113" y="2076450"/>
          <a:ext cx="77946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37" name="Equation" r:id="rId3" imgW="304560" imgH="177480" progId="Equation.3">
                  <p:embed/>
                </p:oleObj>
              </mc:Choice>
              <mc:Fallback>
                <p:oleObj name="Equation" r:id="rId3" imgW="304560" imgH="1774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8113" y="2076450"/>
                        <a:ext cx="779462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4926" name="Object 14"/>
          <p:cNvGraphicFramePr>
            <a:graphicFrameLocks noChangeAspect="1"/>
          </p:cNvGraphicFramePr>
          <p:nvPr/>
        </p:nvGraphicFramePr>
        <p:xfrm>
          <a:off x="4400550" y="2105025"/>
          <a:ext cx="292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38" name="Equation" r:id="rId5" imgW="114120" imgH="152280" progId="Equation.3">
                  <p:embed/>
                </p:oleObj>
              </mc:Choice>
              <mc:Fallback>
                <p:oleObj name="Equation" r:id="rId5" imgW="114120" imgH="15228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2105025"/>
                        <a:ext cx="2921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4944" name="Picture 3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0113" y="3716338"/>
            <a:ext cx="7812087" cy="25241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ChangeArrowheads="1"/>
          </p:cNvSpPr>
          <p:nvPr/>
        </p:nvSpPr>
        <p:spPr bwMode="auto">
          <a:xfrm>
            <a:off x="151765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10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1 </a:t>
            </a:r>
            <a:r>
              <a:rPr lang="en-US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محاسبة مساحت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6831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800" b="0">
                <a:cs typeface="Nazanin" pitchFamily="2" charset="-78"/>
              </a:rPr>
              <a:t> مساحت محدود به نمودار توابع               و                         را  محاسبه کنيد . </a:t>
            </a:r>
          </a:p>
          <a:p>
            <a:pPr>
              <a:lnSpc>
                <a:spcPct val="150000"/>
              </a:lnSpc>
            </a:pPr>
            <a:r>
              <a:rPr lang="fa-IR" sz="2800" b="0">
                <a:cs typeface="Nazanin" pitchFamily="2" charset="-78"/>
              </a:rPr>
              <a:t>پاسخ : ابتدا با حل دستگاه                     محل تلاقی دو منحنی را که عبارتند از             و             به دست می آوريم .  </a:t>
            </a:r>
            <a:r>
              <a:rPr lang="en-US" sz="2800" b="0">
                <a:cs typeface="Nazanin" pitchFamily="2" charset="-78"/>
              </a:rPr>
              <a:t>    </a:t>
            </a:r>
            <a:endParaRPr lang="fa-IR" sz="2800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800" b="0">
                <a:cs typeface="Nazanin" pitchFamily="2" charset="-78"/>
              </a:rPr>
              <a:t> با توجه به شکل (10 - 8 )                  تابع بالايی و              تابع پايينی است .    </a:t>
            </a:r>
            <a:endParaRPr lang="en-US" sz="2800" b="0">
              <a:cs typeface="Nazanin" pitchFamily="2" charset="-78"/>
            </a:endParaRPr>
          </a:p>
        </p:txBody>
      </p:sp>
      <p:sp>
        <p:nvSpPr>
          <p:cNvPr id="297988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 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297993" name="Object 9"/>
          <p:cNvGraphicFramePr>
            <a:graphicFrameLocks noChangeAspect="1"/>
          </p:cNvGraphicFramePr>
          <p:nvPr/>
        </p:nvGraphicFramePr>
        <p:xfrm>
          <a:off x="4144963" y="2068513"/>
          <a:ext cx="10033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38" name="Equation" r:id="rId3" imgW="1002960" imgH="507960" progId="Equation.3">
                  <p:embed/>
                </p:oleObj>
              </mc:Choice>
              <mc:Fallback>
                <p:oleObj name="Equation" r:id="rId3" imgW="1002960" imgH="5079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963" y="2068513"/>
                        <a:ext cx="1003300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996" name="Object 12"/>
          <p:cNvGraphicFramePr>
            <a:graphicFrameLocks noChangeAspect="1"/>
          </p:cNvGraphicFramePr>
          <p:nvPr/>
        </p:nvGraphicFramePr>
        <p:xfrm>
          <a:off x="2014538" y="2076450"/>
          <a:ext cx="1738312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39" name="Equation" r:id="rId5" imgW="1739880" imgH="507960" progId="Equation.3">
                  <p:embed/>
                </p:oleObj>
              </mc:Choice>
              <mc:Fallback>
                <p:oleObj name="Equation" r:id="rId5" imgW="1739880" imgH="50796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538" y="2076450"/>
                        <a:ext cx="1738312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997" name="Object 13"/>
          <p:cNvGraphicFramePr>
            <a:graphicFrameLocks noChangeAspect="1"/>
          </p:cNvGraphicFramePr>
          <p:nvPr/>
        </p:nvGraphicFramePr>
        <p:xfrm>
          <a:off x="4008438" y="2767013"/>
          <a:ext cx="1795462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40" name="Equation" r:id="rId7" imgW="1955520" imgH="1180800" progId="Equation.3">
                  <p:embed/>
                </p:oleObj>
              </mc:Choice>
              <mc:Fallback>
                <p:oleObj name="Equation" r:id="rId7" imgW="1955520" imgH="11808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8" y="2767013"/>
                        <a:ext cx="1795462" cy="1062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999" name="Object 15"/>
          <p:cNvGraphicFramePr>
            <a:graphicFrameLocks noChangeAspect="1"/>
          </p:cNvGraphicFramePr>
          <p:nvPr/>
        </p:nvGraphicFramePr>
        <p:xfrm>
          <a:off x="5919788" y="4062413"/>
          <a:ext cx="952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41" name="Equation" r:id="rId9" imgW="952200" imgH="431640" progId="Equation.3">
                  <p:embed/>
                </p:oleObj>
              </mc:Choice>
              <mc:Fallback>
                <p:oleObj name="Equation" r:id="rId9" imgW="952200" imgH="4316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788" y="4062413"/>
                        <a:ext cx="9525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8000" name="Object 16"/>
          <p:cNvGraphicFramePr>
            <a:graphicFrameLocks noChangeAspect="1"/>
          </p:cNvGraphicFramePr>
          <p:nvPr/>
        </p:nvGraphicFramePr>
        <p:xfrm>
          <a:off x="4687888" y="4062413"/>
          <a:ext cx="889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42" name="Equation" r:id="rId11" imgW="888840" imgH="431640" progId="Equation.3">
                  <p:embed/>
                </p:oleObj>
              </mc:Choice>
              <mc:Fallback>
                <p:oleObj name="Equation" r:id="rId11" imgW="888840" imgH="4316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888" y="4062413"/>
                        <a:ext cx="8890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8001" name="Object 17"/>
          <p:cNvGraphicFramePr>
            <a:graphicFrameLocks noChangeAspect="1"/>
          </p:cNvGraphicFramePr>
          <p:nvPr/>
        </p:nvGraphicFramePr>
        <p:xfrm>
          <a:off x="4102100" y="4652963"/>
          <a:ext cx="1435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43" name="Equation" r:id="rId13" imgW="1688760" imgH="507960" progId="Equation.3">
                  <p:embed/>
                </p:oleObj>
              </mc:Choice>
              <mc:Fallback>
                <p:oleObj name="Equation" r:id="rId13" imgW="1688760" imgH="50796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4652963"/>
                        <a:ext cx="14351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8002" name="Object 18"/>
          <p:cNvGraphicFramePr>
            <a:graphicFrameLocks noChangeAspect="1"/>
          </p:cNvGraphicFramePr>
          <p:nvPr/>
        </p:nvGraphicFramePr>
        <p:xfrm>
          <a:off x="1763713" y="4611688"/>
          <a:ext cx="8207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44" name="Equation" r:id="rId15" imgW="965160" imgH="507960" progId="Equation.3">
                  <p:embed/>
                </p:oleObj>
              </mc:Choice>
              <mc:Fallback>
                <p:oleObj name="Equation" r:id="rId15" imgW="965160" imgH="50796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611688"/>
                        <a:ext cx="82073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دستگاه مختصات قطبی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63907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5197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24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نقط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ة             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را رسم كنيد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.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مختصات ديگري ازاين نقطه را بنويسيد كه مختص اول آن مثبت باشد .</a:t>
            </a:r>
            <a:r>
              <a:rPr lang="en-US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63908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مختصات قطبی تعميم يافته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63912" name="Object 8"/>
          <p:cNvGraphicFramePr>
            <a:graphicFrameLocks noChangeAspect="1"/>
          </p:cNvGraphicFramePr>
          <p:nvPr/>
        </p:nvGraphicFramePr>
        <p:xfrm>
          <a:off x="6453188" y="1989138"/>
          <a:ext cx="14605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926" name="Equation" r:id="rId3" imgW="1460160" imgH="495000" progId="Equation.3">
                  <p:embed/>
                </p:oleObj>
              </mc:Choice>
              <mc:Fallback>
                <p:oleObj name="Equation" r:id="rId3" imgW="1460160" imgH="495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1989138"/>
                        <a:ext cx="146050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3913" name="Object 9"/>
          <p:cNvGraphicFramePr>
            <a:graphicFrameLocks noChangeAspect="1"/>
          </p:cNvGraphicFramePr>
          <p:nvPr/>
        </p:nvGraphicFramePr>
        <p:xfrm>
          <a:off x="7164388" y="4797425"/>
          <a:ext cx="1282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927" name="Equation" r:id="rId5" imgW="1282680" imgH="495000" progId="Equation.3">
                  <p:embed/>
                </p:oleObj>
              </mc:Choice>
              <mc:Fallback>
                <p:oleObj name="Equation" r:id="rId5" imgW="1282680" imgH="4950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4797425"/>
                        <a:ext cx="12827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63914" name="Picture 10"/>
          <p:cNvPicPr>
            <a:picLocks noChangeAspect="1" noChangeArrowheads="1"/>
          </p:cNvPicPr>
          <p:nvPr/>
        </p:nvPicPr>
        <p:blipFill>
          <a:blip r:embed="rId7"/>
          <a:srcRect b="7033"/>
          <a:stretch>
            <a:fillRect/>
          </a:stretch>
        </p:blipFill>
        <p:spPr bwMode="auto">
          <a:xfrm>
            <a:off x="1619250" y="4076700"/>
            <a:ext cx="4133850" cy="2497138"/>
          </a:xfrm>
          <a:prstGeom prst="rect">
            <a:avLst/>
          </a:prstGeom>
          <a:noFill/>
        </p:spPr>
      </p:pic>
      <p:sp>
        <p:nvSpPr>
          <p:cNvPr id="763915" name="Text Box 11"/>
          <p:cNvSpPr txBox="1">
            <a:spLocks noChangeArrowheads="1"/>
          </p:cNvSpPr>
          <p:nvPr/>
        </p:nvSpPr>
        <p:spPr bwMode="auto">
          <a:xfrm>
            <a:off x="6011863" y="3573463"/>
            <a:ext cx="2520950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50000"/>
              </a:spcBef>
            </a:pPr>
            <a:r>
              <a:rPr lang="fa-IR" sz="3200" b="0">
                <a:cs typeface="Mitra" pitchFamily="2" charset="-78"/>
              </a:rPr>
              <a:t>اين نقطه بر نقطة</a:t>
            </a:r>
          </a:p>
          <a:p>
            <a:pPr rtl="1">
              <a:lnSpc>
                <a:spcPct val="150000"/>
              </a:lnSpc>
              <a:spcBef>
                <a:spcPct val="50000"/>
              </a:spcBef>
            </a:pPr>
            <a:r>
              <a:rPr lang="fa-IR" sz="3200" b="0">
                <a:cs typeface="Mitra" pitchFamily="2" charset="-78"/>
              </a:rPr>
              <a:t>                منطبق است .</a:t>
            </a:r>
            <a:r>
              <a:rPr lang="fa-IR" sz="3200">
                <a:cs typeface="Mitra" pitchFamily="2" charset="-78"/>
              </a:rPr>
              <a:t> </a:t>
            </a:r>
            <a:endParaRPr lang="en-US" sz="3200">
              <a:cs typeface="Mitr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ChangeArrowheads="1"/>
          </p:cNvSpPr>
          <p:nvPr/>
        </p:nvSpPr>
        <p:spPr bwMode="auto">
          <a:xfrm>
            <a:off x="151765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10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1 </a:t>
            </a:r>
            <a:r>
              <a:rPr lang="en-US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محاسبة مساحت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296963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8672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800" b="0">
                <a:cs typeface="Nazanin" pitchFamily="2" charset="-78"/>
              </a:rPr>
              <a:t> ناحية مورد نظر بين           و          قرار دارد ، پس </a:t>
            </a:r>
          </a:p>
          <a:p>
            <a:pPr>
              <a:lnSpc>
                <a:spcPct val="150000"/>
              </a:lnSpc>
            </a:pPr>
            <a:endParaRPr lang="fa-IR" sz="2800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sz="2800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sz="2800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800" b="0">
                <a:cs typeface="Nazanin" pitchFamily="2" charset="-78"/>
              </a:rPr>
              <a:t>    </a:t>
            </a:r>
          </a:p>
          <a:p>
            <a:pPr>
              <a:lnSpc>
                <a:spcPct val="150000"/>
              </a:lnSpc>
            </a:pPr>
            <a:endParaRPr lang="en-US" sz="2800" b="0">
              <a:cs typeface="Nazanin" pitchFamily="2" charset="-78"/>
            </a:endParaRPr>
          </a:p>
        </p:txBody>
      </p:sp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مساحت ناحية بين دو منحنی 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296971" name="Object 11"/>
          <p:cNvGraphicFramePr>
            <a:graphicFrameLocks noChangeAspect="1"/>
          </p:cNvGraphicFramePr>
          <p:nvPr/>
        </p:nvGraphicFramePr>
        <p:xfrm>
          <a:off x="1719263" y="2924175"/>
          <a:ext cx="6718300" cy="256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9" name="Equation" r:id="rId3" imgW="6717960" imgH="2628720" progId="Equation.3">
                  <p:embed/>
                </p:oleObj>
              </mc:Choice>
              <mc:Fallback>
                <p:oleObj name="Equation" r:id="rId3" imgW="6717960" imgH="262872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263" y="2924175"/>
                        <a:ext cx="6718300" cy="2563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72" name="Object 12"/>
          <p:cNvGraphicFramePr>
            <a:graphicFrameLocks noChangeAspect="1"/>
          </p:cNvGraphicFramePr>
          <p:nvPr/>
        </p:nvGraphicFramePr>
        <p:xfrm>
          <a:off x="5532438" y="2155825"/>
          <a:ext cx="7874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0" name="Equation" r:id="rId5" imgW="787320" imgH="330120" progId="Equation.3">
                  <p:embed/>
                </p:oleObj>
              </mc:Choice>
              <mc:Fallback>
                <p:oleObj name="Equation" r:id="rId5" imgW="787320" imgH="33012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438" y="2155825"/>
                        <a:ext cx="78740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73" name="Object 13"/>
          <p:cNvGraphicFramePr>
            <a:graphicFrameLocks noChangeAspect="1"/>
          </p:cNvGraphicFramePr>
          <p:nvPr/>
        </p:nvGraphicFramePr>
        <p:xfrm>
          <a:off x="4554538" y="2151063"/>
          <a:ext cx="72390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1" name="Equation" r:id="rId7" imgW="723600" imgH="330120" progId="Equation.3">
                  <p:embed/>
                </p:oleObj>
              </mc:Choice>
              <mc:Fallback>
                <p:oleObj name="Equation" r:id="rId7" imgW="723600" imgH="33012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538" y="2151063"/>
                        <a:ext cx="723900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ChangeArrowheads="1"/>
          </p:cNvSpPr>
          <p:nvPr/>
        </p:nvSpPr>
        <p:spPr bwMode="auto">
          <a:xfrm>
            <a:off x="151765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10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1 </a:t>
            </a:r>
            <a:r>
              <a:rPr lang="en-US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محاسبة مساحت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27495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fa-IR" sz="2800" b="0">
                <a:cs typeface="Nazanin" pitchFamily="2" charset="-78"/>
              </a:rPr>
              <a:t> فرض کنيم     ناحية بين نمودار دو تابع               و           </a:t>
            </a:r>
          </a:p>
          <a:p>
            <a:pPr rtl="1">
              <a:lnSpc>
                <a:spcPct val="150000"/>
              </a:lnSpc>
            </a:pPr>
            <a:r>
              <a:rPr lang="fa-IR" sz="2800" b="0">
                <a:cs typeface="Nazanin" pitchFamily="2" charset="-78"/>
              </a:rPr>
              <a:t>  خطوط         و         مانند شکل 10- 10 باشد . بنا بر آنچه گفته شد مساحت      برابر است با :     </a:t>
            </a:r>
            <a:endParaRPr lang="en-US" sz="2800" b="0">
              <a:cs typeface="Nazanin" pitchFamily="2" charset="-78"/>
            </a:endParaRPr>
          </a:p>
        </p:txBody>
      </p:sp>
      <p:sp>
        <p:nvSpPr>
          <p:cNvPr id="303108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800" b="0">
                <a:solidFill>
                  <a:schemeClr val="tx2"/>
                </a:solidFill>
                <a:cs typeface="Sina" pitchFamily="2" charset="-78"/>
              </a:rPr>
              <a:t>مساحت بين دو منحني </a:t>
            </a:r>
            <a:r>
              <a:rPr lang="en-US" sz="2800" i="1">
                <a:solidFill>
                  <a:schemeClr val="tx2"/>
                </a:solidFill>
                <a:latin typeface="Times New Roman" pitchFamily="18" charset="0"/>
              </a:rPr>
              <a:t>x</a:t>
            </a:r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 = </a:t>
            </a:r>
            <a:r>
              <a:rPr lang="en-US" sz="2800" i="1">
                <a:solidFill>
                  <a:schemeClr val="tx2"/>
                </a:solidFill>
                <a:latin typeface="Times New Roman" pitchFamily="18" charset="0"/>
              </a:rPr>
              <a:t>f</a:t>
            </a:r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( </a:t>
            </a:r>
            <a:r>
              <a:rPr lang="en-US" sz="2800" i="1">
                <a:solidFill>
                  <a:schemeClr val="tx2"/>
                </a:solidFill>
                <a:latin typeface="Times New Roman" pitchFamily="18" charset="0"/>
              </a:rPr>
              <a:t>y </a:t>
            </a:r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)</a:t>
            </a:r>
            <a:r>
              <a:rPr lang="ar-SA" sz="2800" b="0">
                <a:solidFill>
                  <a:schemeClr val="tx2"/>
                </a:solidFill>
                <a:cs typeface="Sina" pitchFamily="2" charset="-78"/>
              </a:rPr>
              <a:t> و </a:t>
            </a:r>
            <a:r>
              <a:rPr lang="en-US" sz="2800" i="1">
                <a:solidFill>
                  <a:schemeClr val="tx2"/>
                </a:solidFill>
                <a:latin typeface="Times New Roman" pitchFamily="18" charset="0"/>
              </a:rPr>
              <a:t>x</a:t>
            </a:r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 = </a:t>
            </a:r>
            <a:r>
              <a:rPr lang="en-US" sz="2800" i="1">
                <a:solidFill>
                  <a:schemeClr val="tx2"/>
                </a:solidFill>
                <a:latin typeface="Times New Roman" pitchFamily="18" charset="0"/>
              </a:rPr>
              <a:t>g</a:t>
            </a:r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( </a:t>
            </a:r>
            <a:r>
              <a:rPr lang="en-US" sz="2800" i="1">
                <a:solidFill>
                  <a:schemeClr val="tx2"/>
                </a:solidFill>
                <a:latin typeface="Times New Roman" pitchFamily="18" charset="0"/>
              </a:rPr>
              <a:t>y </a:t>
            </a:r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)</a:t>
            </a:r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  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303110" name="Object 6"/>
          <p:cNvGraphicFramePr>
            <a:graphicFrameLocks noChangeAspect="1"/>
          </p:cNvGraphicFramePr>
          <p:nvPr/>
        </p:nvGraphicFramePr>
        <p:xfrm>
          <a:off x="1619250" y="2076450"/>
          <a:ext cx="11366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62" name="Equation" r:id="rId3" imgW="444240" imgH="164880" progId="Equation.3">
                  <p:embed/>
                </p:oleObj>
              </mc:Choice>
              <mc:Fallback>
                <p:oleObj name="Equation" r:id="rId3" imgW="444240" imgH="164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076450"/>
                        <a:ext cx="113665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3111" name="Object 7"/>
          <p:cNvGraphicFramePr>
            <a:graphicFrameLocks noChangeAspect="1"/>
          </p:cNvGraphicFramePr>
          <p:nvPr/>
        </p:nvGraphicFramePr>
        <p:xfrm>
          <a:off x="3059113" y="2073275"/>
          <a:ext cx="117316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63" name="Equation" r:id="rId5" imgW="457200" imgH="164880" progId="Equation.3">
                  <p:embed/>
                </p:oleObj>
              </mc:Choice>
              <mc:Fallback>
                <p:oleObj name="Equation" r:id="rId5" imgW="457200" imgH="1648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073275"/>
                        <a:ext cx="117316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3112" name="Object 8"/>
          <p:cNvGraphicFramePr>
            <a:graphicFrameLocks noChangeAspect="1"/>
          </p:cNvGraphicFramePr>
          <p:nvPr/>
        </p:nvGraphicFramePr>
        <p:xfrm>
          <a:off x="7016750" y="2133600"/>
          <a:ext cx="2921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64" name="Equation" r:id="rId7" imgW="114120" imgH="152280" progId="Equation.3">
                  <p:embed/>
                </p:oleObj>
              </mc:Choice>
              <mc:Fallback>
                <p:oleObj name="Equation" r:id="rId7" imgW="114120" imgH="1522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0" y="2133600"/>
                        <a:ext cx="2921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3113" name="Object 9"/>
          <p:cNvGraphicFramePr>
            <a:graphicFrameLocks noChangeAspect="1"/>
          </p:cNvGraphicFramePr>
          <p:nvPr/>
        </p:nvGraphicFramePr>
        <p:xfrm>
          <a:off x="6296025" y="3405188"/>
          <a:ext cx="2921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65" name="Equation" r:id="rId9" imgW="114120" imgH="152280" progId="Equation.3">
                  <p:embed/>
                </p:oleObj>
              </mc:Choice>
              <mc:Fallback>
                <p:oleObj name="Equation" r:id="rId9" imgW="114120" imgH="1522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6025" y="3405188"/>
                        <a:ext cx="2921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3114" name="Object 10"/>
          <p:cNvGraphicFramePr>
            <a:graphicFrameLocks noChangeAspect="1"/>
          </p:cNvGraphicFramePr>
          <p:nvPr/>
        </p:nvGraphicFramePr>
        <p:xfrm>
          <a:off x="6948488" y="2852738"/>
          <a:ext cx="7143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66" name="Equation" r:id="rId11" imgW="279360" imgH="139680" progId="Equation.3">
                  <p:embed/>
                </p:oleObj>
              </mc:Choice>
              <mc:Fallback>
                <p:oleObj name="Equation" r:id="rId11" imgW="279360" imgH="1396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2852738"/>
                        <a:ext cx="71437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3115" name="Object 11"/>
          <p:cNvGraphicFramePr>
            <a:graphicFrameLocks noChangeAspect="1"/>
          </p:cNvGraphicFramePr>
          <p:nvPr/>
        </p:nvGraphicFramePr>
        <p:xfrm>
          <a:off x="6011863" y="2781300"/>
          <a:ext cx="779462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67" name="Equation" r:id="rId13" imgW="304560" imgH="164880" progId="Equation.3">
                  <p:embed/>
                </p:oleObj>
              </mc:Choice>
              <mc:Fallback>
                <p:oleObj name="Equation" r:id="rId13" imgW="304560" imgH="1648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781300"/>
                        <a:ext cx="779462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3126" name="Object 22"/>
          <p:cNvGraphicFramePr>
            <a:graphicFrameLocks noChangeAspect="1"/>
          </p:cNvGraphicFramePr>
          <p:nvPr/>
        </p:nvGraphicFramePr>
        <p:xfrm>
          <a:off x="3568700" y="1831975"/>
          <a:ext cx="585788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68" name="Equation" r:id="rId15" imgW="228600" imgH="520560" progId="Equation.3">
                  <p:embed/>
                </p:oleObj>
              </mc:Choice>
              <mc:Fallback>
                <p:oleObj name="Equation" r:id="rId15" imgW="228600" imgH="52056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0" y="1831975"/>
                        <a:ext cx="585788" cy="1341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3128" name="Picture 2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85838" y="4121150"/>
            <a:ext cx="7713662" cy="23241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ChangeArrowheads="1"/>
          </p:cNvSpPr>
          <p:nvPr/>
        </p:nvSpPr>
        <p:spPr bwMode="auto">
          <a:xfrm>
            <a:off x="151765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10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1 </a:t>
            </a:r>
            <a:r>
              <a:rPr lang="en-US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محاسبة مساحت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309251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3244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fa-IR" sz="2800" b="0">
                <a:cs typeface="Nazanin" pitchFamily="2" charset="-78"/>
              </a:rPr>
              <a:t>               تابع سمت راست و                      تابع سمت چپ است بنا براين</a:t>
            </a:r>
          </a:p>
          <a:p>
            <a:pPr rtl="1">
              <a:lnSpc>
                <a:spcPct val="150000"/>
              </a:lnSpc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fa-IR" sz="2800" b="0">
                <a:cs typeface="Nazanin" pitchFamily="2" charset="-78"/>
              </a:rPr>
              <a:t>  </a:t>
            </a:r>
            <a:endParaRPr lang="en-US" sz="2800" b="0">
              <a:cs typeface="Nazanin" pitchFamily="2" charset="-78"/>
            </a:endParaRPr>
          </a:p>
        </p:txBody>
      </p:sp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800" b="0">
                <a:solidFill>
                  <a:schemeClr val="tx2"/>
                </a:solidFill>
                <a:cs typeface="Sina" pitchFamily="2" charset="-78"/>
              </a:rPr>
              <a:t>م</a:t>
            </a:r>
            <a:r>
              <a:rPr lang="fa-IR" sz="2800" b="0">
                <a:solidFill>
                  <a:schemeClr val="tx2"/>
                </a:solidFill>
                <a:cs typeface="Sina" pitchFamily="2" charset="-78"/>
              </a:rPr>
              <a:t>ثال</a:t>
            </a:r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  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309254" name="Object 6"/>
          <p:cNvGraphicFramePr>
            <a:graphicFrameLocks noChangeAspect="1"/>
          </p:cNvGraphicFramePr>
          <p:nvPr/>
        </p:nvGraphicFramePr>
        <p:xfrm>
          <a:off x="3519488" y="2074863"/>
          <a:ext cx="154463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77" name="Equation" r:id="rId3" imgW="2057400" imgH="609480" progId="Equation.3">
                  <p:embed/>
                </p:oleObj>
              </mc:Choice>
              <mc:Fallback>
                <p:oleObj name="Equation" r:id="rId3" imgW="2057400" imgH="609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488" y="2074863"/>
                        <a:ext cx="1544637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8" name="Object 10"/>
          <p:cNvGraphicFramePr>
            <a:graphicFrameLocks noChangeAspect="1"/>
          </p:cNvGraphicFramePr>
          <p:nvPr/>
        </p:nvGraphicFramePr>
        <p:xfrm>
          <a:off x="2593975" y="3451225"/>
          <a:ext cx="5146675" cy="257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78" name="Equation" r:id="rId5" imgW="6858000" imgH="4190760" progId="Equation.3">
                  <p:embed/>
                </p:oleObj>
              </mc:Choice>
              <mc:Fallback>
                <p:oleObj name="Equation" r:id="rId5" imgW="6858000" imgH="41907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5" y="3451225"/>
                        <a:ext cx="5146675" cy="257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61" name="Object 13"/>
          <p:cNvGraphicFramePr>
            <a:graphicFrameLocks noChangeAspect="1"/>
          </p:cNvGraphicFramePr>
          <p:nvPr/>
        </p:nvGraphicFramePr>
        <p:xfrm>
          <a:off x="7380288" y="2144713"/>
          <a:ext cx="115252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79" name="Equation" r:id="rId7" imgW="1536480" imgH="469800" progId="Equation.3">
                  <p:embed/>
                </p:oleObj>
              </mc:Choice>
              <mc:Fallback>
                <p:oleObj name="Equation" r:id="rId7" imgW="1536480" imgH="4698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2144713"/>
                        <a:ext cx="1152525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ChangeArrowheads="1"/>
          </p:cNvSpPr>
          <p:nvPr/>
        </p:nvSpPr>
        <p:spPr bwMode="auto">
          <a:xfrm>
            <a:off x="151765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10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1 </a:t>
            </a:r>
            <a:r>
              <a:rPr lang="en-US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محاسبة مساحت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369667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2022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fa-IR" sz="2800" b="0">
                <a:cs typeface="Nazanin" pitchFamily="2" charset="-78"/>
              </a:rPr>
              <a:t> اگر در فرمول</a:t>
            </a:r>
          </a:p>
          <a:p>
            <a:pPr rtl="1">
              <a:lnSpc>
                <a:spcPct val="150000"/>
              </a:lnSpc>
            </a:pPr>
            <a:r>
              <a:rPr lang="fa-IR" sz="2800" b="0">
                <a:cs typeface="Nazanin" pitchFamily="2" charset="-78"/>
              </a:rPr>
              <a:t> </a:t>
            </a:r>
          </a:p>
          <a:p>
            <a:pPr rtl="1">
              <a:lnSpc>
                <a:spcPct val="150000"/>
              </a:lnSpc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fa-IR" sz="2800" b="0">
                <a:cs typeface="Nazanin" pitchFamily="2" charset="-78"/>
              </a:rPr>
              <a:t> تابع                 باشد آنگاه همان فرمول قبلی که در              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fa-IR" sz="2800" b="0">
                <a:cs typeface="Nazanin" pitchFamily="2" charset="-78"/>
              </a:rPr>
              <a:t>به دست آورديم حاصل خواهد شد .</a:t>
            </a:r>
          </a:p>
          <a:p>
            <a:pPr rtl="1">
              <a:lnSpc>
                <a:spcPct val="150000"/>
              </a:lnSpc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fa-IR" sz="2800" b="0">
                <a:cs typeface="Nazanin" pitchFamily="2" charset="-78"/>
              </a:rPr>
              <a:t> </a:t>
            </a:r>
            <a:endParaRPr lang="en-US" sz="2800" b="0">
              <a:cs typeface="Nazanin" pitchFamily="2" charset="-78"/>
            </a:endParaRPr>
          </a:p>
        </p:txBody>
      </p:sp>
      <p:sp>
        <p:nvSpPr>
          <p:cNvPr id="369668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cs typeface="Sina" pitchFamily="2" charset="-78"/>
              </a:rPr>
              <a:t>تذکر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pic>
        <p:nvPicPr>
          <p:cNvPr id="36967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1588" y="2565400"/>
            <a:ext cx="5086350" cy="1171575"/>
          </a:xfrm>
          <a:prstGeom prst="rect">
            <a:avLst/>
          </a:prstGeom>
          <a:noFill/>
        </p:spPr>
      </p:pic>
      <p:graphicFrame>
        <p:nvGraphicFramePr>
          <p:cNvPr id="369673" name="Object 9"/>
          <p:cNvGraphicFramePr>
            <a:graphicFrameLocks noChangeAspect="1"/>
          </p:cNvGraphicFramePr>
          <p:nvPr/>
        </p:nvGraphicFramePr>
        <p:xfrm>
          <a:off x="6732588" y="3933825"/>
          <a:ext cx="1252537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79" name="Equation" r:id="rId4" imgW="1536480" imgH="482400" progId="Equation.3">
                  <p:embed/>
                </p:oleObj>
              </mc:Choice>
              <mc:Fallback>
                <p:oleObj name="Equation" r:id="rId4" imgW="1536480" imgH="4824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3933825"/>
                        <a:ext cx="1252537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9674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03563" y="5084763"/>
            <a:ext cx="3867150" cy="9715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ChangeArrowheads="1"/>
          </p:cNvSpPr>
          <p:nvPr/>
        </p:nvSpPr>
        <p:spPr bwMode="auto">
          <a:xfrm>
            <a:off x="151765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10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1 </a:t>
            </a:r>
            <a:r>
              <a:rPr lang="en-US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محاسبة مساحت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371715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7339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fa-IR" sz="2800" b="0">
                <a:cs typeface="Nazanin" pitchFamily="2" charset="-78"/>
              </a:rPr>
              <a:t> داريم : </a:t>
            </a:r>
          </a:p>
          <a:p>
            <a:pPr rtl="1">
              <a:lnSpc>
                <a:spcPct val="150000"/>
              </a:lnSpc>
            </a:pPr>
            <a:r>
              <a:rPr lang="fa-IR" sz="2800" b="0">
                <a:cs typeface="Nazanin" pitchFamily="2" charset="-78"/>
              </a:rPr>
              <a:t> ولی</a:t>
            </a:r>
          </a:p>
          <a:p>
            <a:pPr rtl="1">
              <a:lnSpc>
                <a:spcPct val="150000"/>
              </a:lnSpc>
            </a:pPr>
            <a:endParaRPr lang="fa-IR" sz="2400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endParaRPr lang="fa-IR" sz="2400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endParaRPr lang="fa-IR" sz="2400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fa-IR" sz="2400" b="0">
                <a:cs typeface="Nazanin" pitchFamily="2" charset="-78"/>
              </a:rPr>
              <a:t> در نتيجه</a:t>
            </a:r>
          </a:p>
          <a:p>
            <a:pPr rtl="1">
              <a:lnSpc>
                <a:spcPct val="150000"/>
              </a:lnSpc>
            </a:pPr>
            <a:endParaRPr lang="fa-IR" sz="2400" b="0">
              <a:cs typeface="Nazanin" pitchFamily="2" charset="-78"/>
            </a:endParaRPr>
          </a:p>
        </p:txBody>
      </p:sp>
      <p:sp>
        <p:nvSpPr>
          <p:cNvPr id="371716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cs typeface="Sina" pitchFamily="2" charset="-78"/>
              </a:rPr>
              <a:t>ادامة 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371717" name="Object 5"/>
          <p:cNvGraphicFramePr>
            <a:graphicFrameLocks noChangeAspect="1"/>
          </p:cNvGraphicFramePr>
          <p:nvPr/>
        </p:nvGraphicFramePr>
        <p:xfrm>
          <a:off x="3514725" y="2005013"/>
          <a:ext cx="314483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35" name="Equation" r:id="rId3" imgW="3860640" imgH="520560" progId="Equation.3">
                  <p:embed/>
                </p:oleObj>
              </mc:Choice>
              <mc:Fallback>
                <p:oleObj name="Equation" r:id="rId3" imgW="3860640" imgH="5205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725" y="2005013"/>
                        <a:ext cx="3144838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18" name="Object 6"/>
          <p:cNvGraphicFramePr>
            <a:graphicFrameLocks noChangeAspect="1"/>
          </p:cNvGraphicFramePr>
          <p:nvPr/>
        </p:nvGraphicFramePr>
        <p:xfrm>
          <a:off x="1604963" y="3241675"/>
          <a:ext cx="6969125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36" name="Equation" r:id="rId5" imgW="9816840" imgH="1854000" progId="Equation.3">
                  <p:embed/>
                </p:oleObj>
              </mc:Choice>
              <mc:Fallback>
                <p:oleObj name="Equation" r:id="rId5" imgW="9816840" imgH="18540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3241675"/>
                        <a:ext cx="6969125" cy="1482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19" name="Object 7"/>
          <p:cNvGraphicFramePr>
            <a:graphicFrameLocks noChangeAspect="1"/>
          </p:cNvGraphicFramePr>
          <p:nvPr/>
        </p:nvGraphicFramePr>
        <p:xfrm>
          <a:off x="3779838" y="5172075"/>
          <a:ext cx="23002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37" name="Equation" r:id="rId7" imgW="2819160" imgH="609480" progId="Equation.3">
                  <p:embed/>
                </p:oleObj>
              </mc:Choice>
              <mc:Fallback>
                <p:oleObj name="Equation" r:id="rId7" imgW="2819160" imgH="609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5172075"/>
                        <a:ext cx="2300287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ChangeArrowheads="1"/>
          </p:cNvSpPr>
          <p:nvPr/>
        </p:nvSpPr>
        <p:spPr bwMode="auto">
          <a:xfrm>
            <a:off x="151765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10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1 </a:t>
            </a:r>
            <a:r>
              <a:rPr lang="en-US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محاسبة مساحت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32781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fa-IR" sz="2800" b="0">
                <a:cs typeface="Nazanin" pitchFamily="2" charset="-78"/>
              </a:rPr>
              <a:t> </a:t>
            </a:r>
          </a:p>
          <a:p>
            <a:pPr rtl="1">
              <a:lnSpc>
                <a:spcPct val="150000"/>
              </a:lnSpc>
            </a:pPr>
            <a:r>
              <a:rPr lang="fa-IR" sz="2800" b="0">
                <a:cs typeface="Nazanin" pitchFamily="2" charset="-78"/>
              </a:rPr>
              <a:t>فرض کنيم     ناحية محدود به منحنی پارامتری                  </a:t>
            </a:r>
          </a:p>
          <a:p>
            <a:pPr rtl="1">
              <a:lnSpc>
                <a:spcPct val="150000"/>
              </a:lnSpc>
            </a:pPr>
            <a:r>
              <a:rPr lang="fa-IR" sz="2800" b="0">
                <a:cs typeface="Nazanin" pitchFamily="2" charset="-78"/>
              </a:rPr>
              <a:t> در فاصلة                              باشد . با استفاده از جاگذاری می توان فرمول زير را برای محاسبة مساحت     به دست آورد :</a:t>
            </a:r>
            <a:endParaRPr lang="en-US" sz="2800" b="0">
              <a:cs typeface="Nazanin" pitchFamily="2" charset="-78"/>
            </a:endParaRPr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800" b="0">
                <a:solidFill>
                  <a:schemeClr val="tx2"/>
                </a:solidFill>
                <a:cs typeface="Sina" pitchFamily="2" charset="-78"/>
              </a:rPr>
              <a:t>م</a:t>
            </a:r>
            <a:r>
              <a:rPr lang="fa-IR" sz="2800" b="0">
                <a:solidFill>
                  <a:schemeClr val="tx2"/>
                </a:solidFill>
                <a:cs typeface="Sina" pitchFamily="2" charset="-78"/>
              </a:rPr>
              <a:t>ساحت محدود به منحنی های پارامتری</a:t>
            </a:r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  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314377" name="Object 9"/>
          <p:cNvGraphicFramePr>
            <a:graphicFrameLocks noChangeAspect="1"/>
          </p:cNvGraphicFramePr>
          <p:nvPr/>
        </p:nvGraphicFramePr>
        <p:xfrm>
          <a:off x="1619250" y="2147888"/>
          <a:ext cx="1712913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04" name="Equation" r:id="rId3" imgW="1714320" imgH="1218960" progId="Equation.3">
                  <p:embed/>
                </p:oleObj>
              </mc:Choice>
              <mc:Fallback>
                <p:oleObj name="Equation" r:id="rId3" imgW="1714320" imgH="12189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147888"/>
                        <a:ext cx="1712913" cy="995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78" name="Object 10"/>
          <p:cNvGraphicFramePr>
            <a:graphicFrameLocks noChangeAspect="1"/>
          </p:cNvGraphicFramePr>
          <p:nvPr/>
        </p:nvGraphicFramePr>
        <p:xfrm>
          <a:off x="7026275" y="2605088"/>
          <a:ext cx="4254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05" name="Equation" r:id="rId5" imgW="114120" imgH="152280" progId="Equation.3">
                  <p:embed/>
                </p:oleObj>
              </mc:Choice>
              <mc:Fallback>
                <p:oleObj name="Equation" r:id="rId5" imgW="114120" imgH="1522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275" y="2605088"/>
                        <a:ext cx="42545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79" name="Object 11"/>
          <p:cNvGraphicFramePr>
            <a:graphicFrameLocks noChangeAspect="1"/>
          </p:cNvGraphicFramePr>
          <p:nvPr/>
        </p:nvGraphicFramePr>
        <p:xfrm>
          <a:off x="5364163" y="3214688"/>
          <a:ext cx="17494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06" name="Equation" r:id="rId7" imgW="469800" imgH="164880" progId="Equation.3">
                  <p:embed/>
                </p:oleObj>
              </mc:Choice>
              <mc:Fallback>
                <p:oleObj name="Equation" r:id="rId7" imgW="469800" imgH="1648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214688"/>
                        <a:ext cx="1749425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4382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76375" y="4581525"/>
            <a:ext cx="72358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4383" name="Object 15"/>
          <p:cNvGraphicFramePr>
            <a:graphicFrameLocks noChangeAspect="1"/>
          </p:cNvGraphicFramePr>
          <p:nvPr/>
        </p:nvGraphicFramePr>
        <p:xfrm>
          <a:off x="3492500" y="3860800"/>
          <a:ext cx="4254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07" name="Equation" r:id="rId10" imgW="114120" imgH="152280" progId="Equation.3">
                  <p:embed/>
                </p:oleObj>
              </mc:Choice>
              <mc:Fallback>
                <p:oleObj name="Equation" r:id="rId10" imgW="114120" imgH="15228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860800"/>
                        <a:ext cx="42545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ChangeArrowheads="1"/>
          </p:cNvSpPr>
          <p:nvPr/>
        </p:nvSpPr>
        <p:spPr bwMode="auto">
          <a:xfrm>
            <a:off x="151765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10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1 </a:t>
            </a:r>
            <a:r>
              <a:rPr lang="en-US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محاسبة مساحت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5608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fa-IR" sz="2800" b="0">
                <a:cs typeface="Nazanin" pitchFamily="2" charset="-78"/>
              </a:rPr>
              <a:t>مساحت محدود به يکی از کمانهای سيکلوئيد با معادلات زير را به دست آوريد .</a:t>
            </a:r>
          </a:p>
          <a:p>
            <a:pPr rtl="1">
              <a:lnSpc>
                <a:spcPct val="150000"/>
              </a:lnSpc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fa-IR" sz="2800" b="0">
                <a:cs typeface="Nazanin" pitchFamily="2" charset="-78"/>
              </a:rPr>
              <a:t>پاسخ : نمودار سکلوئيد در اسلايد بعدی مشاهده می شود . داريم :</a:t>
            </a:r>
          </a:p>
          <a:p>
            <a:pPr rtl="1">
              <a:lnSpc>
                <a:spcPct val="150000"/>
              </a:lnSpc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endParaRPr lang="en-US" sz="2800" b="0">
              <a:cs typeface="Nazanin" pitchFamily="2" charset="-78"/>
            </a:endParaRPr>
          </a:p>
        </p:txBody>
      </p:sp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800" b="0">
                <a:solidFill>
                  <a:schemeClr val="tx2"/>
                </a:solidFill>
                <a:cs typeface="Sina" pitchFamily="2" charset="-78"/>
              </a:rPr>
              <a:t>م</a:t>
            </a:r>
            <a:r>
              <a:rPr lang="fa-IR" sz="2800" b="0">
                <a:solidFill>
                  <a:schemeClr val="tx2"/>
                </a:solidFill>
                <a:cs typeface="Sina" pitchFamily="2" charset="-78"/>
              </a:rPr>
              <a:t>ثال</a:t>
            </a:r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  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316425" name="Object 9"/>
          <p:cNvGraphicFramePr>
            <a:graphicFrameLocks noChangeAspect="1"/>
          </p:cNvGraphicFramePr>
          <p:nvPr/>
        </p:nvGraphicFramePr>
        <p:xfrm>
          <a:off x="1763713" y="2452688"/>
          <a:ext cx="2979737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37" name="Equation" r:id="rId3" imgW="799920" imgH="368280" progId="Equation.3">
                  <p:embed/>
                </p:oleObj>
              </mc:Choice>
              <mc:Fallback>
                <p:oleObj name="Equation" r:id="rId3" imgW="799920" imgH="3682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452688"/>
                        <a:ext cx="2979737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26" name="Object 10"/>
          <p:cNvGraphicFramePr>
            <a:graphicFrameLocks noChangeAspect="1"/>
          </p:cNvGraphicFramePr>
          <p:nvPr/>
        </p:nvGraphicFramePr>
        <p:xfrm>
          <a:off x="1481138" y="4324350"/>
          <a:ext cx="354647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38" name="Equation" r:id="rId5" imgW="952200" imgH="368280" progId="Equation.3">
                  <p:embed/>
                </p:oleObj>
              </mc:Choice>
              <mc:Fallback>
                <p:oleObj name="Equation" r:id="rId5" imgW="952200" imgH="3682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38" y="4324350"/>
                        <a:ext cx="3546475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ChangeArrowheads="1"/>
          </p:cNvSpPr>
          <p:nvPr/>
        </p:nvSpPr>
        <p:spPr bwMode="auto">
          <a:xfrm>
            <a:off x="1905000" y="2286000"/>
            <a:ext cx="72390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76835" name="Rectangle 3"/>
          <p:cNvSpPr>
            <a:spLocks noChangeArrowheads="1"/>
          </p:cNvSpPr>
          <p:nvPr/>
        </p:nvSpPr>
        <p:spPr bwMode="auto">
          <a:xfrm>
            <a:off x="1295400" y="1066800"/>
            <a:ext cx="7543800" cy="502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فصل</a:t>
            </a:r>
            <a:r>
              <a:rPr lang="ar-SA" sz="13000" b="0">
                <a:solidFill>
                  <a:schemeClr val="bg1"/>
                </a:solidFill>
                <a:latin typeface="Arial" charset="0"/>
                <a:cs typeface="mamran" pitchFamily="10" charset="-78"/>
              </a:rPr>
              <a:t> </a:t>
            </a:r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د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هم</a:t>
            </a:r>
          </a:p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بخش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دوم</a:t>
            </a:r>
          </a:p>
        </p:txBody>
      </p:sp>
    </p:spTree>
  </p:cSld>
  <p:clrMapOvr>
    <a:masterClrMapping/>
  </p:clrMapOvr>
  <p:transition spd="med">
    <p:wheel spokes="8"/>
  </p:transition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ChangeArrowheads="1"/>
          </p:cNvSpPr>
          <p:nvPr/>
        </p:nvSpPr>
        <p:spPr bwMode="auto">
          <a:xfrm>
            <a:off x="151765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10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en-US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900"/>
                </a:solidFill>
                <a:latin typeface="Arial" charset="0"/>
                <a:cs typeface="Sina" pitchFamily="2" charset="-78"/>
              </a:rPr>
              <a:t>محاسبة </a:t>
            </a:r>
            <a:r>
              <a:rPr lang="fa-IR" sz="2800" b="0">
                <a:solidFill>
                  <a:srgbClr val="FF9900"/>
                </a:solidFill>
                <a:cs typeface="Sina" pitchFamily="2" charset="-78"/>
              </a:rPr>
              <a:t>حج</a:t>
            </a:r>
            <a:r>
              <a:rPr lang="ar-SA" sz="2800" b="0">
                <a:solidFill>
                  <a:srgbClr val="FF9900"/>
                </a:solidFill>
                <a:cs typeface="Sina" pitchFamily="2" charset="-78"/>
              </a:rPr>
              <a:t>م</a:t>
            </a:r>
            <a:r>
              <a:rPr lang="fa-IR" sz="2800" b="0">
                <a:solidFill>
                  <a:srgbClr val="FF9900"/>
                </a:solidFill>
                <a:cs typeface="Sina" pitchFamily="2" charset="-78"/>
              </a:rPr>
              <a:t> اجسام دوار </a:t>
            </a:r>
            <a:endParaRPr lang="en-US" sz="2800" b="0">
              <a:solidFill>
                <a:srgbClr val="FF9900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6863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فرض کنيم ناحية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S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محصور به نمودار منحنی های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y </a:t>
            </a:r>
            <a:r>
              <a:rPr lang="en-US" sz="2800" b="0">
                <a:latin typeface="Times New Roman" pitchFamily="18" charset="0"/>
              </a:rPr>
              <a:t>=</a:t>
            </a:r>
            <a:r>
              <a:rPr lang="en-US" sz="2800" b="0" i="1">
                <a:latin typeface="Times New Roman" pitchFamily="18" charset="0"/>
              </a:rPr>
              <a:t> f </a:t>
            </a:r>
            <a:r>
              <a:rPr lang="en-US" sz="2800" b="0">
                <a:latin typeface="Times New Roman" pitchFamily="18" charset="0"/>
              </a:rPr>
              <a:t>(</a:t>
            </a:r>
            <a:r>
              <a:rPr lang="en-US" sz="2800" b="0" i="1">
                <a:latin typeface="Times New Roman" pitchFamily="18" charset="0"/>
              </a:rPr>
              <a:t> x </a:t>
            </a:r>
            <a:r>
              <a:rPr lang="en-US" sz="2800" b="0">
                <a:latin typeface="Times New Roman" pitchFamily="18" charset="0"/>
              </a:rPr>
              <a:t>)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ar-SA" sz="2800" b="0">
                <a:cs typeface="Nazanin" pitchFamily="2" charset="-78"/>
              </a:rPr>
              <a:t>و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y </a:t>
            </a:r>
            <a:r>
              <a:rPr lang="en-US" sz="2800" b="0">
                <a:latin typeface="Times New Roman" pitchFamily="18" charset="0"/>
              </a:rPr>
              <a:t>=</a:t>
            </a:r>
            <a:r>
              <a:rPr lang="en-US" sz="2800" b="0" i="1">
                <a:latin typeface="Times New Roman" pitchFamily="18" charset="0"/>
              </a:rPr>
              <a:t> g </a:t>
            </a:r>
            <a:r>
              <a:rPr lang="en-US" sz="2800" b="0">
                <a:latin typeface="Times New Roman" pitchFamily="18" charset="0"/>
              </a:rPr>
              <a:t>( </a:t>
            </a:r>
            <a:r>
              <a:rPr lang="en-US" sz="2800" b="0" i="1">
                <a:latin typeface="Times New Roman" pitchFamily="18" charset="0"/>
              </a:rPr>
              <a:t>x </a:t>
            </a:r>
            <a:r>
              <a:rPr lang="en-US" sz="2800" b="0">
                <a:latin typeface="Times New Roman" pitchFamily="18" charset="0"/>
              </a:rPr>
              <a:t>)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و خطوط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x</a:t>
            </a:r>
            <a:r>
              <a:rPr lang="en-US" sz="2800" b="0">
                <a:cs typeface="Nazanin" pitchFamily="2" charset="-78"/>
              </a:rPr>
              <a:t> = </a:t>
            </a:r>
            <a:r>
              <a:rPr lang="en-US" sz="2800" b="0" i="1">
                <a:latin typeface="Times New Roman" pitchFamily="18" charset="0"/>
              </a:rPr>
              <a:t>a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و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x</a:t>
            </a:r>
            <a:r>
              <a:rPr lang="en-US" sz="2800" b="0">
                <a:cs typeface="Nazanin" pitchFamily="2" charset="-78"/>
              </a:rPr>
              <a:t> = </a:t>
            </a:r>
            <a:r>
              <a:rPr lang="en-US" sz="2800" b="0">
                <a:latin typeface="Times New Roman" pitchFamily="18" charset="0"/>
              </a:rPr>
              <a:t>b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باشد و توابع</a:t>
            </a:r>
            <a:r>
              <a:rPr lang="fa-IR" sz="2800" b="0">
                <a:cs typeface="Nazanin" pitchFamily="2" charset="-78"/>
              </a:rPr>
              <a:t>   </a:t>
            </a:r>
            <a:r>
              <a:rPr lang="en-US" sz="2800" b="0">
                <a:cs typeface="Nazanin" pitchFamily="2" charset="-78"/>
              </a:rPr>
              <a:t>    </a:t>
            </a:r>
            <a:r>
              <a:rPr lang="en-US" sz="2800" b="0" i="1">
                <a:latin typeface="Times New Roman" pitchFamily="18" charset="0"/>
              </a:rPr>
              <a:t>f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>
                <a:latin typeface="Times New Roman" pitchFamily="18" charset="0"/>
              </a:rPr>
              <a:t>(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x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>
                <a:latin typeface="Times New Roman" pitchFamily="18" charset="0"/>
              </a:rPr>
              <a:t>)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و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g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>
                <a:latin typeface="Times New Roman" pitchFamily="18" charset="0"/>
              </a:rPr>
              <a:t>(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x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>
                <a:latin typeface="Times New Roman" pitchFamily="18" charset="0"/>
              </a:rPr>
              <a:t>)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هر دو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در فاصلة بستة [ </a:t>
            </a:r>
            <a:r>
              <a:rPr lang="en-US" sz="2800" b="0" i="1">
                <a:latin typeface="Times New Roman" pitchFamily="18" charset="0"/>
              </a:rPr>
              <a:t>a</a:t>
            </a:r>
            <a:r>
              <a:rPr lang="en-US" sz="2800" b="0">
                <a:cs typeface="Nazanin" pitchFamily="2" charset="-78"/>
              </a:rPr>
              <a:t> , </a:t>
            </a:r>
            <a:r>
              <a:rPr lang="en-US" sz="2800" b="0" i="1">
                <a:latin typeface="Times New Roman" pitchFamily="18" charset="0"/>
              </a:rPr>
              <a:t>b</a:t>
            </a:r>
            <a:r>
              <a:rPr lang="fa-IR" sz="2800" b="0">
                <a:cs typeface="Nazanin" pitchFamily="2" charset="-78"/>
              </a:rPr>
              <a:t> ] </a:t>
            </a:r>
            <a:r>
              <a:rPr lang="ar-SA" sz="2800" b="0">
                <a:cs typeface="Nazanin" pitchFamily="2" charset="-78"/>
              </a:rPr>
              <a:t>پيوسته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ar-SA" sz="2800" b="0">
                <a:cs typeface="Nazanin" pitchFamily="2" charset="-78"/>
              </a:rPr>
              <a:t>بوده و بعلاوه برای هر </a:t>
            </a:r>
            <a:r>
              <a:rPr lang="en-US" sz="2800" b="0" i="1">
                <a:latin typeface="Times New Roman" pitchFamily="18" charset="0"/>
              </a:rPr>
              <a:t>x</a:t>
            </a:r>
            <a:r>
              <a:rPr lang="ar-SA" sz="2800" b="0">
                <a:cs typeface="Nazanin" pitchFamily="2" charset="-78"/>
              </a:rPr>
              <a:t> در اين فاصله </a:t>
            </a:r>
            <a:r>
              <a:rPr lang="en-US" sz="2800" b="0" i="1">
                <a:latin typeface="Times New Roman" pitchFamily="18" charset="0"/>
              </a:rPr>
              <a:t>f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>
                <a:latin typeface="Times New Roman" pitchFamily="18" charset="0"/>
              </a:rPr>
              <a:t>(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x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>
                <a:latin typeface="Times New Roman" pitchFamily="18" charset="0"/>
              </a:rPr>
              <a:t>)</a:t>
            </a:r>
            <a:r>
              <a:rPr lang="en-US" sz="2800" b="0">
                <a:cs typeface="Nazanin" pitchFamily="2" charset="-78"/>
              </a:rPr>
              <a:t> ≥ </a:t>
            </a:r>
            <a:r>
              <a:rPr lang="en-US" sz="2800" b="0" i="1">
                <a:latin typeface="Times New Roman" pitchFamily="18" charset="0"/>
              </a:rPr>
              <a:t>g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>
                <a:latin typeface="Times New Roman" pitchFamily="18" charset="0"/>
              </a:rPr>
              <a:t>(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x </a:t>
            </a:r>
            <a:r>
              <a:rPr lang="en-US" sz="2800" b="0">
                <a:latin typeface="Times New Roman" pitchFamily="18" charset="0"/>
              </a:rPr>
              <a:t>)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ar-SA" sz="2800" b="0">
                <a:cs typeface="Nazanin" pitchFamily="2" charset="-78"/>
              </a:rPr>
              <a:t>باشد .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می خواهيم حجم حادث از دوران ناحية </a:t>
            </a:r>
            <a:r>
              <a:rPr lang="en-US" sz="2800" b="0" i="1">
                <a:latin typeface="Times New Roman" pitchFamily="18" charset="0"/>
              </a:rPr>
              <a:t>S</a:t>
            </a:r>
            <a:r>
              <a:rPr lang="ar-SA" sz="2800" b="0">
                <a:cs typeface="Nazanin" pitchFamily="2" charset="-78"/>
              </a:rPr>
              <a:t> را حول خط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y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>
                <a:latin typeface="Times New Roman" pitchFamily="18" charset="0"/>
              </a:rPr>
              <a:t>=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k </a:t>
            </a:r>
            <a:r>
              <a:rPr lang="ar-SA" sz="2800" b="0">
                <a:cs typeface="Nazanin" pitchFamily="2" charset="-78"/>
              </a:rPr>
              <a:t>  به دست آوريم . </a:t>
            </a:r>
            <a:endParaRPr lang="fa-IR" sz="2800" b="0">
              <a:cs typeface="Nazanin" pitchFamily="2" charset="-78"/>
            </a:endParaRPr>
          </a:p>
        </p:txBody>
      </p:sp>
      <p:sp>
        <p:nvSpPr>
          <p:cNvPr id="323595" name="Rectangle 11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cs typeface="Sina" pitchFamily="2" charset="-78"/>
              </a:rPr>
              <a:t> روش واشر (دوران حول محور </a:t>
            </a:r>
            <a:r>
              <a:rPr lang="en-US" sz="2800" i="1">
                <a:solidFill>
                  <a:schemeClr val="tx2"/>
                </a:solidFill>
                <a:latin typeface="Times New Roman" pitchFamily="18" charset="0"/>
              </a:rPr>
              <a:t>x</a:t>
            </a:r>
            <a:r>
              <a:rPr lang="fa-IR" sz="2800" b="0">
                <a:solidFill>
                  <a:schemeClr val="tx2"/>
                </a:solidFill>
                <a:cs typeface="Sina" pitchFamily="2" charset="-78"/>
              </a:rPr>
              <a:t> ) </a:t>
            </a:r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 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ChangeArrowheads="1"/>
          </p:cNvSpPr>
          <p:nvPr/>
        </p:nvSpPr>
        <p:spPr bwMode="auto">
          <a:xfrm>
            <a:off x="151765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10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en-US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900"/>
                </a:solidFill>
                <a:latin typeface="Arial" charset="0"/>
                <a:cs typeface="Sina" pitchFamily="2" charset="-78"/>
              </a:rPr>
              <a:t>محاسبة </a:t>
            </a:r>
            <a:r>
              <a:rPr lang="fa-IR" sz="2800" b="0">
                <a:solidFill>
                  <a:srgbClr val="FF9900"/>
                </a:solidFill>
                <a:cs typeface="Sina" pitchFamily="2" charset="-78"/>
              </a:rPr>
              <a:t>حج</a:t>
            </a:r>
            <a:r>
              <a:rPr lang="ar-SA" sz="2800" b="0">
                <a:solidFill>
                  <a:srgbClr val="FF9900"/>
                </a:solidFill>
                <a:cs typeface="Sina" pitchFamily="2" charset="-78"/>
              </a:rPr>
              <a:t>م</a:t>
            </a:r>
            <a:r>
              <a:rPr lang="fa-IR" sz="2800" b="0">
                <a:solidFill>
                  <a:srgbClr val="FF9900"/>
                </a:solidFill>
                <a:cs typeface="Sina" pitchFamily="2" charset="-78"/>
              </a:rPr>
              <a:t> اجسام دوار </a:t>
            </a:r>
            <a:endParaRPr lang="en-US" sz="2800" b="0">
              <a:solidFill>
                <a:srgbClr val="FF9900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570371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6863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ar-SA" sz="2800" b="0">
                <a:cs typeface="Nazanin" pitchFamily="2" charset="-78"/>
              </a:rPr>
              <a:t>برای اين منظور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فرض می کنيم </a:t>
            </a:r>
            <a:r>
              <a:rPr lang="ar-SA" sz="2800" b="0"/>
              <a:t>∆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افرازی از فاصلة</a:t>
            </a:r>
            <a:r>
              <a:rPr lang="fa-IR" sz="2800" b="0">
                <a:cs typeface="Nazanin" pitchFamily="2" charset="-78"/>
              </a:rPr>
              <a:t>[ </a:t>
            </a:r>
            <a:r>
              <a:rPr lang="en-US" sz="2800" b="0" i="1">
                <a:latin typeface="Times New Roman" pitchFamily="18" charset="0"/>
              </a:rPr>
              <a:t>a</a:t>
            </a:r>
            <a:r>
              <a:rPr lang="en-US" sz="2800" b="0">
                <a:cs typeface="Nazanin" pitchFamily="2" charset="-78"/>
              </a:rPr>
              <a:t> , </a:t>
            </a:r>
            <a:r>
              <a:rPr lang="en-US" sz="2800" b="0" i="1">
                <a:latin typeface="Times New Roman" pitchFamily="18" charset="0"/>
              </a:rPr>
              <a:t>b</a:t>
            </a:r>
            <a:r>
              <a:rPr lang="ar-SA" sz="2800" b="0">
                <a:cs typeface="Nazanin" pitchFamily="2" charset="-78"/>
              </a:rPr>
              <a:t> ] به</a:t>
            </a:r>
          </a:p>
          <a:p>
            <a:pPr rtl="1">
              <a:lnSpc>
                <a:spcPct val="150000"/>
              </a:lnSpc>
            </a:pPr>
            <a:r>
              <a:rPr lang="ar-SA" sz="2800" b="0">
                <a:cs typeface="Nazanin" pitchFamily="2" charset="-78"/>
              </a:rPr>
              <a:t> صورت </a:t>
            </a:r>
          </a:p>
          <a:p>
            <a:pPr algn="ctr" rtl="1">
              <a:lnSpc>
                <a:spcPct val="150000"/>
              </a:lnSpc>
            </a:pPr>
            <a:r>
              <a:rPr lang="en-US" sz="2800" b="0" i="1">
                <a:latin typeface="Times New Roman" pitchFamily="18" charset="0"/>
              </a:rPr>
              <a:t>a = x</a:t>
            </a:r>
            <a:r>
              <a:rPr lang="en-US" sz="2800" b="0" i="1" baseline="-25000">
                <a:latin typeface="Times New Roman" pitchFamily="18" charset="0"/>
              </a:rPr>
              <a:t>0</a:t>
            </a:r>
            <a:r>
              <a:rPr lang="en-US" sz="2800" b="0" i="1">
                <a:latin typeface="Times New Roman" pitchFamily="18" charset="0"/>
              </a:rPr>
              <a:t> &lt; x</a:t>
            </a:r>
            <a:r>
              <a:rPr lang="en-US" sz="2800" b="0" i="1" baseline="-25000">
                <a:latin typeface="Times New Roman" pitchFamily="18" charset="0"/>
              </a:rPr>
              <a:t>1</a:t>
            </a:r>
            <a:r>
              <a:rPr lang="en-US" sz="2800" b="0" i="1">
                <a:latin typeface="Times New Roman" pitchFamily="18" charset="0"/>
              </a:rPr>
              <a:t> &lt; x</a:t>
            </a:r>
            <a:r>
              <a:rPr lang="en-US" sz="2800" b="0" i="1" baseline="-25000">
                <a:latin typeface="Times New Roman" pitchFamily="18" charset="0"/>
              </a:rPr>
              <a:t>2</a:t>
            </a:r>
            <a:r>
              <a:rPr lang="en-US" sz="2800" b="0" i="1">
                <a:latin typeface="Times New Roman" pitchFamily="18" charset="0"/>
              </a:rPr>
              <a:t> &lt; . . . &lt;  x</a:t>
            </a:r>
            <a:r>
              <a:rPr lang="en-US" sz="2800" b="0" i="1" baseline="-25000">
                <a:latin typeface="Times New Roman" pitchFamily="18" charset="0"/>
              </a:rPr>
              <a:t>i</a:t>
            </a:r>
            <a:r>
              <a:rPr lang="en-US" sz="2800" b="0" i="1">
                <a:latin typeface="Times New Roman" pitchFamily="18" charset="0"/>
              </a:rPr>
              <a:t> &lt; x</a:t>
            </a:r>
            <a:r>
              <a:rPr lang="en-US" sz="2800" b="0" i="1" baseline="-25000">
                <a:latin typeface="Times New Roman" pitchFamily="18" charset="0"/>
              </a:rPr>
              <a:t>i+1</a:t>
            </a:r>
            <a:r>
              <a:rPr lang="en-US" sz="2800" b="0" i="1">
                <a:latin typeface="Times New Roman" pitchFamily="18" charset="0"/>
              </a:rPr>
              <a:t> &lt; . . . &lt;  x</a:t>
            </a:r>
            <a:r>
              <a:rPr lang="en-US" sz="2800" b="0" i="1" baseline="-25000">
                <a:latin typeface="Times New Roman" pitchFamily="18" charset="0"/>
              </a:rPr>
              <a:t>n</a:t>
            </a:r>
            <a:r>
              <a:rPr lang="en-US" sz="2800" b="0" i="1">
                <a:latin typeface="Times New Roman" pitchFamily="18" charset="0"/>
              </a:rPr>
              <a:t> = b</a:t>
            </a:r>
          </a:p>
          <a:p>
            <a:pPr rtl="1">
              <a:lnSpc>
                <a:spcPct val="150000"/>
              </a:lnSpc>
            </a:pP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و </a:t>
            </a:r>
            <a:r>
              <a:rPr lang="en-US" sz="2800" b="0" i="1">
                <a:latin typeface="Times New Roman" pitchFamily="18" charset="0"/>
              </a:rPr>
              <a:t>x</a:t>
            </a:r>
            <a:r>
              <a:rPr lang="en-US" sz="2800" b="0" i="1" baseline="-25000">
                <a:latin typeface="Times New Roman" pitchFamily="18" charset="0"/>
              </a:rPr>
              <a:t>i</a:t>
            </a:r>
            <a:r>
              <a:rPr lang="fa-IR" sz="2800" b="0">
                <a:latin typeface="Times New Roman" pitchFamily="18" charset="0"/>
              </a:rPr>
              <a:t>∆</a:t>
            </a:r>
            <a:r>
              <a:rPr lang="ar-SA" sz="2800" b="0">
                <a:cs typeface="Nazanin" pitchFamily="2" charset="-78"/>
              </a:rPr>
              <a:t> طول 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i </a:t>
            </a:r>
            <a:r>
              <a:rPr lang="ar-SA" sz="2800" b="0">
                <a:cs typeface="Nazanin" pitchFamily="2" charset="-78"/>
              </a:rPr>
              <a:t>امين زير فاصله باشد .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نقطة دلخواهی مانند </a:t>
            </a:r>
            <a:r>
              <a:rPr lang="en-US" sz="2800" b="0" i="1">
                <a:latin typeface="Times New Roman" pitchFamily="18" charset="0"/>
              </a:rPr>
              <a:t>c</a:t>
            </a:r>
            <a:r>
              <a:rPr lang="en-US" sz="2800" b="0" i="1" baseline="-25000">
                <a:latin typeface="Times New Roman" pitchFamily="18" charset="0"/>
              </a:rPr>
              <a:t>i</a:t>
            </a:r>
            <a:r>
              <a:rPr lang="ar-SA" sz="2800" b="0">
                <a:cs typeface="Nazanin" pitchFamily="2" charset="-78"/>
              </a:rPr>
              <a:t> را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ar-SA" sz="2800" b="0">
                <a:cs typeface="Nazanin" pitchFamily="2" charset="-78"/>
              </a:rPr>
              <a:t>در  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i</a:t>
            </a:r>
            <a:r>
              <a:rPr lang="ar-SA" sz="2800" b="0">
                <a:cs typeface="Nazanin" pitchFamily="2" charset="-78"/>
              </a:rPr>
              <a:t>امين زير بازه انتخاب می کنيم و مطابق شکل مستطيلی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ar-SA" sz="2800" b="0">
                <a:cs typeface="Nazanin" pitchFamily="2" charset="-78"/>
              </a:rPr>
              <a:t>می سازيم به قاعدة </a:t>
            </a:r>
            <a:r>
              <a:rPr lang="en-US" sz="2800" b="0" i="1">
                <a:latin typeface="Times New Roman" pitchFamily="18" charset="0"/>
              </a:rPr>
              <a:t>xi</a:t>
            </a:r>
            <a:r>
              <a:rPr lang="ar-SA" sz="2800" b="0">
                <a:latin typeface="Times New Roman" pitchFamily="18" charset="0"/>
              </a:rPr>
              <a:t>∆</a:t>
            </a:r>
            <a:r>
              <a:rPr lang="en-US" sz="2800" b="0">
                <a:latin typeface="Times New Roman" pitchFamily="18" charset="0"/>
              </a:rPr>
              <a:t>  </a:t>
            </a:r>
            <a:r>
              <a:rPr lang="ar-SA" sz="2800" b="0">
                <a:cs typeface="Nazanin" pitchFamily="2" charset="-78"/>
              </a:rPr>
              <a:t>و ارتفاع </a:t>
            </a:r>
            <a:r>
              <a:rPr lang="en-US" sz="2800" b="0" i="1">
                <a:latin typeface="Times New Roman" pitchFamily="18" charset="0"/>
              </a:rPr>
              <a:t>f </a:t>
            </a:r>
            <a:r>
              <a:rPr lang="en-US" sz="2800" b="0">
                <a:latin typeface="Times New Roman" pitchFamily="18" charset="0"/>
              </a:rPr>
              <a:t>( </a:t>
            </a:r>
            <a:r>
              <a:rPr lang="en-US" sz="2800" b="0" i="1">
                <a:latin typeface="Times New Roman" pitchFamily="18" charset="0"/>
              </a:rPr>
              <a:t>c</a:t>
            </a:r>
            <a:r>
              <a:rPr lang="en-US" sz="2800" b="0" i="1" baseline="-25000">
                <a:latin typeface="Times New Roman" pitchFamily="18" charset="0"/>
              </a:rPr>
              <a:t>i</a:t>
            </a:r>
            <a:r>
              <a:rPr lang="en-US" sz="2800" b="0" i="1">
                <a:latin typeface="Times New Roman" pitchFamily="18" charset="0"/>
              </a:rPr>
              <a:t> </a:t>
            </a:r>
            <a:r>
              <a:rPr lang="en-US" sz="2800" b="0">
                <a:latin typeface="Times New Roman" pitchFamily="18" charset="0"/>
              </a:rPr>
              <a:t>) – </a:t>
            </a:r>
            <a:r>
              <a:rPr lang="en-US" sz="2800" b="0" i="1">
                <a:latin typeface="Times New Roman" pitchFamily="18" charset="0"/>
              </a:rPr>
              <a:t>g </a:t>
            </a:r>
            <a:r>
              <a:rPr lang="en-US" sz="2800" b="0">
                <a:latin typeface="Times New Roman" pitchFamily="18" charset="0"/>
              </a:rPr>
              <a:t>( </a:t>
            </a:r>
            <a:r>
              <a:rPr lang="en-US" sz="2800" b="0" i="1">
                <a:latin typeface="Times New Roman" pitchFamily="18" charset="0"/>
              </a:rPr>
              <a:t>c</a:t>
            </a:r>
            <a:r>
              <a:rPr lang="en-US" sz="2800" b="0" i="1" baseline="-25000">
                <a:latin typeface="Times New Roman" pitchFamily="18" charset="0"/>
              </a:rPr>
              <a:t>i</a:t>
            </a:r>
            <a:r>
              <a:rPr lang="en-US" sz="2800" b="0" i="1">
                <a:latin typeface="Times New Roman" pitchFamily="18" charset="0"/>
              </a:rPr>
              <a:t> </a:t>
            </a:r>
            <a:r>
              <a:rPr lang="en-US" sz="2800" b="0">
                <a:latin typeface="Times New Roman" pitchFamily="18" charset="0"/>
              </a:rPr>
              <a:t>)</a:t>
            </a:r>
            <a:r>
              <a:rPr lang="fa-IR" sz="2800" b="0">
                <a:cs typeface="Nazanin" pitchFamily="2" charset="-78"/>
              </a:rPr>
              <a:t>  .</a:t>
            </a:r>
          </a:p>
        </p:txBody>
      </p:sp>
      <p:sp>
        <p:nvSpPr>
          <p:cNvPr id="570375" name="Rectangle 7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cs typeface="Sina" pitchFamily="2" charset="-78"/>
              </a:rPr>
              <a:t> روش واشر (دوران حول محور </a:t>
            </a:r>
            <a:r>
              <a:rPr lang="en-US" sz="2800" i="1">
                <a:solidFill>
                  <a:schemeClr val="tx2"/>
                </a:solidFill>
                <a:latin typeface="Times New Roman" pitchFamily="18" charset="0"/>
              </a:rPr>
              <a:t>x</a:t>
            </a:r>
            <a:r>
              <a:rPr lang="fa-IR" sz="2800" b="0">
                <a:solidFill>
                  <a:schemeClr val="tx2"/>
                </a:solidFill>
                <a:cs typeface="Sina" pitchFamily="2" charset="-78"/>
              </a:rPr>
              <a:t> ) </a:t>
            </a:r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 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دستگاه مختصات قطبی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78243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7879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24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نقط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ة           مشخص کنندة قطب است اگر و تنها اگر</a:t>
            </a:r>
            <a:endParaRPr lang="en-US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مثلاً مختصات </a:t>
            </a:r>
            <a:endParaRPr lang="en-US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همه مشخص کنندة قطب هستند .</a:t>
            </a:r>
            <a:endParaRPr lang="en-US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78244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مختصات قطب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78245" name="Object 5"/>
          <p:cNvGraphicFramePr>
            <a:graphicFrameLocks noChangeAspect="1"/>
          </p:cNvGraphicFramePr>
          <p:nvPr/>
        </p:nvGraphicFramePr>
        <p:xfrm>
          <a:off x="7029450" y="2020888"/>
          <a:ext cx="9271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68" name="Equation" r:id="rId3" imgW="927000" imgH="431640" progId="Equation.3">
                  <p:embed/>
                </p:oleObj>
              </mc:Choice>
              <mc:Fallback>
                <p:oleObj name="Equation" r:id="rId3" imgW="92700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9450" y="2020888"/>
                        <a:ext cx="9271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46" name="Object 6"/>
          <p:cNvGraphicFramePr>
            <a:graphicFrameLocks noChangeAspect="1"/>
          </p:cNvGraphicFramePr>
          <p:nvPr/>
        </p:nvGraphicFramePr>
        <p:xfrm>
          <a:off x="1484313" y="2089150"/>
          <a:ext cx="927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69" name="Equation" r:id="rId5" imgW="927000" imgH="419040" progId="Equation.3">
                  <p:embed/>
                </p:oleObj>
              </mc:Choice>
              <mc:Fallback>
                <p:oleObj name="Equation" r:id="rId5" imgW="92700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3" y="2089150"/>
                        <a:ext cx="927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49" name="Object 9"/>
          <p:cNvGraphicFramePr>
            <a:graphicFrameLocks noChangeAspect="1"/>
          </p:cNvGraphicFramePr>
          <p:nvPr/>
        </p:nvGraphicFramePr>
        <p:xfrm>
          <a:off x="1724025" y="2852738"/>
          <a:ext cx="50800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70" name="Equation" r:id="rId7" imgW="5079960" imgH="495000" progId="Equation.3">
                  <p:embed/>
                </p:oleObj>
              </mc:Choice>
              <mc:Fallback>
                <p:oleObj name="Equation" r:id="rId7" imgW="5079960" imgH="4950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25" y="2852738"/>
                        <a:ext cx="5080000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ChangeArrowheads="1"/>
          </p:cNvSpPr>
          <p:nvPr/>
        </p:nvSpPr>
        <p:spPr bwMode="auto">
          <a:xfrm>
            <a:off x="151765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10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en-US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900"/>
                </a:solidFill>
                <a:latin typeface="Arial" charset="0"/>
                <a:cs typeface="Sina" pitchFamily="2" charset="-78"/>
              </a:rPr>
              <a:t>محاسبة </a:t>
            </a:r>
            <a:r>
              <a:rPr lang="fa-IR" sz="2800" b="0">
                <a:solidFill>
                  <a:srgbClr val="FF9900"/>
                </a:solidFill>
                <a:cs typeface="Sina" pitchFamily="2" charset="-78"/>
              </a:rPr>
              <a:t>حج</a:t>
            </a:r>
            <a:r>
              <a:rPr lang="ar-SA" sz="2800" b="0">
                <a:solidFill>
                  <a:srgbClr val="FF9900"/>
                </a:solidFill>
                <a:cs typeface="Sina" pitchFamily="2" charset="-78"/>
              </a:rPr>
              <a:t>م</a:t>
            </a:r>
            <a:r>
              <a:rPr lang="fa-IR" sz="2800" b="0">
                <a:solidFill>
                  <a:srgbClr val="FF9900"/>
                </a:solidFill>
                <a:cs typeface="Sina" pitchFamily="2" charset="-78"/>
              </a:rPr>
              <a:t> اجسام دوار </a:t>
            </a:r>
            <a:endParaRPr lang="en-US" sz="2800" b="0">
              <a:solidFill>
                <a:srgbClr val="FF9900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571395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6070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 rtl="1">
              <a:lnSpc>
                <a:spcPct val="145000"/>
              </a:lnSpc>
            </a:pPr>
            <a:r>
              <a:rPr lang="ar-SA" sz="2800" b="0">
                <a:cs typeface="Nazanin" pitchFamily="2" charset="-78"/>
              </a:rPr>
              <a:t> اگر اين ناحية مستطيلی شکل حول خط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y = k </a:t>
            </a:r>
            <a:r>
              <a:rPr lang="ar-SA" sz="2800" b="0">
                <a:cs typeface="Nazanin" pitchFamily="2" charset="-78"/>
              </a:rPr>
              <a:t>دوران کند يک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ar-SA" sz="2800" b="0">
                <a:cs typeface="Nazanin" pitchFamily="2" charset="-78"/>
              </a:rPr>
              <a:t>حلقة مستديری حاصل می شود (شبيه واشر ) که حجم آن برابر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ar-SA" sz="2800" b="0">
                <a:cs typeface="Nazanin" pitchFamily="2" charset="-78"/>
              </a:rPr>
              <a:t>است با</a:t>
            </a:r>
            <a:endParaRPr lang="en-US" sz="2800" b="0">
              <a:cs typeface="Nazanin" pitchFamily="2" charset="-78"/>
            </a:endParaRPr>
          </a:p>
          <a:p>
            <a:pPr algn="ctr" rtl="1">
              <a:lnSpc>
                <a:spcPct val="145000"/>
              </a:lnSpc>
            </a:pPr>
            <a:r>
              <a:rPr lang="en-US" sz="2800" b="0">
                <a:latin typeface="Times New Roman" pitchFamily="18" charset="0"/>
              </a:rPr>
              <a:t>∆</a:t>
            </a:r>
            <a:r>
              <a:rPr lang="en-US" sz="2800" b="0" i="1">
                <a:latin typeface="Times New Roman" pitchFamily="18" charset="0"/>
              </a:rPr>
              <a:t>v</a:t>
            </a:r>
            <a:r>
              <a:rPr lang="en-US" sz="2800" b="0" i="1" baseline="-25000">
                <a:latin typeface="Times New Roman" pitchFamily="18" charset="0"/>
              </a:rPr>
              <a:t>i </a:t>
            </a:r>
            <a:r>
              <a:rPr lang="en-US" sz="2800" b="0" i="1">
                <a:latin typeface="Times New Roman" pitchFamily="18" charset="0"/>
              </a:rPr>
              <a:t>= </a:t>
            </a:r>
            <a:r>
              <a:rPr lang="el-GR" sz="2800" b="0" i="1">
                <a:latin typeface="Times New Roman" pitchFamily="18" charset="0"/>
              </a:rPr>
              <a:t>π</a:t>
            </a:r>
            <a:r>
              <a:rPr lang="en-US" sz="2800" b="0" i="1">
                <a:latin typeface="Times New Roman" pitchFamily="18" charset="0"/>
              </a:rPr>
              <a:t> </a:t>
            </a:r>
            <a:r>
              <a:rPr lang="en-US" sz="2800" b="0">
                <a:latin typeface="Times New Roman" pitchFamily="18" charset="0"/>
              </a:rPr>
              <a:t>( </a:t>
            </a:r>
            <a:r>
              <a:rPr lang="en-US" sz="2800" b="0" i="1">
                <a:latin typeface="Times New Roman" pitchFamily="18" charset="0"/>
              </a:rPr>
              <a:t>R</a:t>
            </a:r>
            <a:r>
              <a:rPr lang="en-US" sz="2800" b="0" i="1" baseline="-25000">
                <a:latin typeface="Times New Roman" pitchFamily="18" charset="0"/>
              </a:rPr>
              <a:t>i</a:t>
            </a:r>
            <a:r>
              <a:rPr lang="en-US" sz="2800" b="0" baseline="30000">
                <a:latin typeface="Times New Roman" pitchFamily="18" charset="0"/>
              </a:rPr>
              <a:t>2 </a:t>
            </a:r>
            <a:r>
              <a:rPr lang="en-US" sz="2800" b="0">
                <a:latin typeface="Times New Roman" pitchFamily="18" charset="0"/>
              </a:rPr>
              <a:t>- </a:t>
            </a:r>
            <a:r>
              <a:rPr lang="en-US" sz="2800" b="0" i="1">
                <a:latin typeface="Times New Roman" pitchFamily="18" charset="0"/>
              </a:rPr>
              <a:t>r</a:t>
            </a:r>
            <a:r>
              <a:rPr lang="en-US" sz="2800" b="0" i="1" baseline="-25000">
                <a:latin typeface="Times New Roman" pitchFamily="18" charset="0"/>
              </a:rPr>
              <a:t>i</a:t>
            </a:r>
            <a:r>
              <a:rPr lang="en-US" sz="2800" b="0" baseline="30000">
                <a:latin typeface="Times New Roman" pitchFamily="18" charset="0"/>
              </a:rPr>
              <a:t>2 </a:t>
            </a:r>
            <a:r>
              <a:rPr lang="en-US" sz="2800" b="0">
                <a:latin typeface="Times New Roman" pitchFamily="18" charset="0"/>
              </a:rPr>
              <a:t>) ∆</a:t>
            </a:r>
            <a:r>
              <a:rPr lang="en-US" sz="2800" b="0" i="1">
                <a:latin typeface="Times New Roman" pitchFamily="18" charset="0"/>
              </a:rPr>
              <a:t>x</a:t>
            </a:r>
            <a:r>
              <a:rPr lang="en-US" sz="2800" b="0" i="1" baseline="-25000">
                <a:latin typeface="Times New Roman" pitchFamily="18" charset="0"/>
              </a:rPr>
              <a:t>i </a:t>
            </a:r>
          </a:p>
          <a:p>
            <a:pPr rtl="1">
              <a:lnSpc>
                <a:spcPct val="145000"/>
              </a:lnSpc>
            </a:pP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که در آن 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R</a:t>
            </a:r>
            <a:r>
              <a:rPr lang="en-US" sz="2800" b="0" i="1" baseline="-25000">
                <a:latin typeface="Times New Roman" pitchFamily="18" charset="0"/>
              </a:rPr>
              <a:t>i  </a:t>
            </a:r>
            <a:r>
              <a:rPr lang="ar-SA" sz="2800" b="0">
                <a:cs typeface="Nazanin" pitchFamily="2" charset="-78"/>
              </a:rPr>
              <a:t>فاصلة نقطة </a:t>
            </a:r>
            <a:r>
              <a:rPr lang="en-US" sz="2800" b="0" i="1">
                <a:latin typeface="Times New Roman" pitchFamily="18" charset="0"/>
              </a:rPr>
              <a:t>f</a:t>
            </a:r>
            <a:r>
              <a:rPr lang="en-US" sz="2800" b="0">
                <a:latin typeface="Times New Roman" pitchFamily="18" charset="0"/>
              </a:rPr>
              <a:t> (</a:t>
            </a:r>
            <a:r>
              <a:rPr lang="en-US" sz="2800" b="0" i="1">
                <a:latin typeface="Times New Roman" pitchFamily="18" charset="0"/>
              </a:rPr>
              <a:t>c</a:t>
            </a:r>
            <a:r>
              <a:rPr lang="en-US" sz="2800" b="0" i="1" baseline="-25000">
                <a:latin typeface="Times New Roman" pitchFamily="18" charset="0"/>
              </a:rPr>
              <a:t>i</a:t>
            </a:r>
            <a:r>
              <a:rPr lang="en-US" sz="2800" b="0">
                <a:latin typeface="Times New Roman" pitchFamily="18" charset="0"/>
              </a:rPr>
              <a:t>)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از خط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en-US" sz="2800" b="0" i="1">
                <a:latin typeface="Times New Roman" pitchFamily="18" charset="0"/>
              </a:rPr>
              <a:t>y=k</a:t>
            </a:r>
            <a:r>
              <a:rPr lang="ar-SA" sz="2800" b="0">
                <a:cs typeface="Nazanin" pitchFamily="2" charset="-78"/>
              </a:rPr>
              <a:t>و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en-US" sz="2800" b="0" i="1">
                <a:latin typeface="Times New Roman" pitchFamily="18" charset="0"/>
              </a:rPr>
              <a:t>r</a:t>
            </a:r>
            <a:r>
              <a:rPr lang="en-US" sz="2800" b="0" i="1" baseline="-25000">
                <a:latin typeface="Times New Roman" pitchFamily="18" charset="0"/>
              </a:rPr>
              <a:t>i </a:t>
            </a:r>
            <a:r>
              <a:rPr lang="en-US" sz="2800" b="0">
                <a:latin typeface="Times New Roman" pitchFamily="18" charset="0"/>
              </a:rPr>
              <a:t> </a:t>
            </a:r>
            <a:r>
              <a:rPr lang="ar-SA" sz="2800" b="0">
                <a:cs typeface="Nazanin" pitchFamily="2" charset="-78"/>
              </a:rPr>
              <a:t>فاصلة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ar-SA" sz="2800" b="0">
                <a:cs typeface="Nazanin" pitchFamily="2" charset="-78"/>
              </a:rPr>
              <a:t>نقطة 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g </a:t>
            </a:r>
            <a:r>
              <a:rPr lang="en-US" sz="2800" b="0">
                <a:latin typeface="Times New Roman" pitchFamily="18" charset="0"/>
              </a:rPr>
              <a:t>( </a:t>
            </a:r>
            <a:r>
              <a:rPr lang="en-US" sz="2800" b="0" i="1">
                <a:latin typeface="Times New Roman" pitchFamily="18" charset="0"/>
              </a:rPr>
              <a:t>c</a:t>
            </a:r>
            <a:r>
              <a:rPr lang="en-US" sz="2800" b="0" i="1" baseline="-25000">
                <a:latin typeface="Times New Roman" pitchFamily="18" charset="0"/>
              </a:rPr>
              <a:t>i </a:t>
            </a:r>
            <a:r>
              <a:rPr lang="en-US" sz="2800" b="0">
                <a:latin typeface="Times New Roman" pitchFamily="18" charset="0"/>
              </a:rPr>
              <a:t>) </a:t>
            </a:r>
            <a:r>
              <a:rPr lang="ar-SA" sz="2800" b="0">
                <a:latin typeface="Times New Roman" pitchFamily="18" charset="0"/>
                <a:cs typeface="Nazanin" pitchFamily="2" charset="-78"/>
              </a:rPr>
              <a:t>از</a:t>
            </a:r>
            <a:r>
              <a:rPr lang="ar-SA" sz="2800" b="0">
                <a:cs typeface="Nazanin" pitchFamily="2" charset="-78"/>
              </a:rPr>
              <a:t> خط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y = k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می باشد يعنی </a:t>
            </a:r>
            <a:r>
              <a:rPr lang="en-US" sz="2800" b="0" i="1">
                <a:latin typeface="Times New Roman" pitchFamily="18" charset="0"/>
              </a:rPr>
              <a:t>R</a:t>
            </a:r>
            <a:r>
              <a:rPr lang="en-US" sz="2800" b="0" i="1" baseline="-25000">
                <a:latin typeface="Times New Roman" pitchFamily="18" charset="0"/>
              </a:rPr>
              <a:t>i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و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r</a:t>
            </a:r>
            <a:r>
              <a:rPr lang="en-US" sz="2800" b="0" i="1" baseline="-25000">
                <a:latin typeface="Times New Roman" pitchFamily="18" charset="0"/>
              </a:rPr>
              <a:t>i</a:t>
            </a:r>
            <a:r>
              <a:rPr lang="en-US" sz="2800" b="0" i="1">
                <a:latin typeface="Times New Roman" pitchFamily="18" charset="0"/>
              </a:rPr>
              <a:t> </a:t>
            </a:r>
            <a:r>
              <a:rPr lang="ar-SA" sz="2800" b="0">
                <a:cs typeface="Nazanin" pitchFamily="2" charset="-78"/>
              </a:rPr>
              <a:t>توابعی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ar-SA" sz="2800" b="0">
                <a:cs typeface="Nazanin" pitchFamily="2" charset="-78"/>
              </a:rPr>
              <a:t>از 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c</a:t>
            </a:r>
            <a:r>
              <a:rPr lang="en-US" sz="2800" b="0" i="1" baseline="-25000">
                <a:latin typeface="Times New Roman" pitchFamily="18" charset="0"/>
              </a:rPr>
              <a:t>i </a:t>
            </a:r>
            <a:r>
              <a:rPr lang="ar-SA" sz="2800" b="0">
                <a:cs typeface="Nazanin" pitchFamily="2" charset="-78"/>
              </a:rPr>
              <a:t>هستند به عبارت ديگر </a:t>
            </a:r>
          </a:p>
          <a:p>
            <a:pPr algn="ctr" rtl="1">
              <a:lnSpc>
                <a:spcPct val="145000"/>
              </a:lnSpc>
            </a:pPr>
            <a:r>
              <a:rPr lang="en-US" sz="2800" b="0" i="1">
                <a:latin typeface="Times New Roman" pitchFamily="18" charset="0"/>
              </a:rPr>
              <a:t>v</a:t>
            </a:r>
            <a:r>
              <a:rPr lang="en-US" sz="2800" b="0" i="1" baseline="-25000">
                <a:latin typeface="Times New Roman" pitchFamily="18" charset="0"/>
              </a:rPr>
              <a:t>i</a:t>
            </a:r>
            <a:r>
              <a:rPr lang="en-US" sz="2800" b="0">
                <a:latin typeface="Times New Roman" pitchFamily="18" charset="0"/>
              </a:rPr>
              <a:t>= </a:t>
            </a:r>
            <a:r>
              <a:rPr lang="el-GR" sz="2800" b="0" i="1">
                <a:latin typeface="Times New Roman" pitchFamily="18" charset="0"/>
              </a:rPr>
              <a:t>π</a:t>
            </a:r>
            <a:r>
              <a:rPr lang="en-US" sz="2800" b="0" i="1">
                <a:latin typeface="Times New Roman" pitchFamily="18" charset="0"/>
              </a:rPr>
              <a:t> </a:t>
            </a:r>
            <a:r>
              <a:rPr lang="en-US" sz="2800" b="0">
                <a:latin typeface="Times New Roman" pitchFamily="18" charset="0"/>
              </a:rPr>
              <a:t>[( </a:t>
            </a:r>
            <a:r>
              <a:rPr lang="en-US" sz="2800" b="0" i="1">
                <a:latin typeface="Times New Roman" pitchFamily="18" charset="0"/>
              </a:rPr>
              <a:t>R</a:t>
            </a:r>
            <a:r>
              <a:rPr lang="en-US" sz="2800" b="0" i="1" baseline="-25000">
                <a:latin typeface="Times New Roman" pitchFamily="18" charset="0"/>
              </a:rPr>
              <a:t>i</a:t>
            </a:r>
            <a:r>
              <a:rPr lang="en-US" sz="2800" b="0" i="1">
                <a:latin typeface="Times New Roman" pitchFamily="18" charset="0"/>
              </a:rPr>
              <a:t> </a:t>
            </a:r>
            <a:r>
              <a:rPr lang="en-US" sz="2800" b="0">
                <a:latin typeface="Times New Roman" pitchFamily="18" charset="0"/>
              </a:rPr>
              <a:t>( </a:t>
            </a:r>
            <a:r>
              <a:rPr lang="en-US" sz="2800" b="0" i="1">
                <a:latin typeface="Times New Roman" pitchFamily="18" charset="0"/>
              </a:rPr>
              <a:t>c</a:t>
            </a:r>
            <a:r>
              <a:rPr lang="en-US" sz="2800" b="0" i="1" baseline="-25000">
                <a:latin typeface="Times New Roman" pitchFamily="18" charset="0"/>
              </a:rPr>
              <a:t>i </a:t>
            </a:r>
            <a:r>
              <a:rPr lang="en-US" sz="2800" b="0">
                <a:latin typeface="Times New Roman" pitchFamily="18" charset="0"/>
              </a:rPr>
              <a:t>)) </a:t>
            </a:r>
            <a:r>
              <a:rPr lang="en-US" sz="2800" b="0" baseline="30000">
                <a:latin typeface="Times New Roman" pitchFamily="18" charset="0"/>
              </a:rPr>
              <a:t>2</a:t>
            </a:r>
            <a:r>
              <a:rPr lang="en-US" sz="2800" b="0">
                <a:latin typeface="Times New Roman" pitchFamily="18" charset="0"/>
              </a:rPr>
              <a:t> - ( </a:t>
            </a:r>
            <a:r>
              <a:rPr lang="en-US" sz="2800" b="0" i="1">
                <a:latin typeface="Times New Roman" pitchFamily="18" charset="0"/>
              </a:rPr>
              <a:t>r</a:t>
            </a:r>
            <a:r>
              <a:rPr lang="en-US" sz="2800" b="0" i="1" baseline="-25000">
                <a:latin typeface="Times New Roman" pitchFamily="18" charset="0"/>
              </a:rPr>
              <a:t>i</a:t>
            </a:r>
            <a:r>
              <a:rPr lang="en-US" sz="2800" b="0">
                <a:latin typeface="Times New Roman" pitchFamily="18" charset="0"/>
              </a:rPr>
              <a:t>(</a:t>
            </a:r>
            <a:r>
              <a:rPr lang="en-US" sz="2800" b="0" i="1">
                <a:latin typeface="Times New Roman" pitchFamily="18" charset="0"/>
              </a:rPr>
              <a:t>c</a:t>
            </a:r>
            <a:r>
              <a:rPr lang="en-US" sz="2800" b="0" i="1" baseline="-25000">
                <a:latin typeface="Times New Roman" pitchFamily="18" charset="0"/>
              </a:rPr>
              <a:t>i</a:t>
            </a:r>
            <a:r>
              <a:rPr lang="en-US" sz="2800" b="0">
                <a:latin typeface="Times New Roman" pitchFamily="18" charset="0"/>
              </a:rPr>
              <a:t>)) </a:t>
            </a:r>
            <a:r>
              <a:rPr lang="en-US" sz="2800" b="0" baseline="30000">
                <a:latin typeface="Times New Roman" pitchFamily="18" charset="0"/>
              </a:rPr>
              <a:t>2</a:t>
            </a:r>
            <a:r>
              <a:rPr lang="en-US" sz="2800" b="0">
                <a:latin typeface="Times New Roman" pitchFamily="18" charset="0"/>
              </a:rPr>
              <a:t>] ∆</a:t>
            </a:r>
            <a:r>
              <a:rPr lang="en-US" sz="2800" b="0" i="1">
                <a:latin typeface="Times New Roman" pitchFamily="18" charset="0"/>
              </a:rPr>
              <a:t>x</a:t>
            </a:r>
            <a:r>
              <a:rPr lang="en-US" sz="2800" b="0" baseline="-25000">
                <a:latin typeface="Times New Roman" pitchFamily="18" charset="0"/>
              </a:rPr>
              <a:t>i</a:t>
            </a:r>
            <a:r>
              <a:rPr lang="ar-SA" sz="2800" b="0">
                <a:latin typeface="Times New Roman" pitchFamily="18" charset="0"/>
              </a:rPr>
              <a:t>∆</a:t>
            </a:r>
            <a:endParaRPr lang="fa-IR" sz="2800" b="0">
              <a:latin typeface="Times New Roman" pitchFamily="18" charset="0"/>
            </a:endParaRPr>
          </a:p>
        </p:txBody>
      </p:sp>
      <p:sp>
        <p:nvSpPr>
          <p:cNvPr id="571398" name="Rectangle 6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cs typeface="Sina" pitchFamily="2" charset="-78"/>
              </a:rPr>
              <a:t> روش واشر (دوران حول محور </a:t>
            </a:r>
            <a:r>
              <a:rPr lang="en-US" sz="2800" i="1">
                <a:solidFill>
                  <a:schemeClr val="tx2"/>
                </a:solidFill>
                <a:latin typeface="Times New Roman" pitchFamily="18" charset="0"/>
              </a:rPr>
              <a:t>x</a:t>
            </a:r>
            <a:r>
              <a:rPr lang="fa-IR" sz="2800" b="0">
                <a:solidFill>
                  <a:schemeClr val="tx2"/>
                </a:solidFill>
                <a:cs typeface="Sina" pitchFamily="2" charset="-78"/>
              </a:rPr>
              <a:t> ) </a:t>
            </a:r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 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ChangeArrowheads="1"/>
          </p:cNvSpPr>
          <p:nvPr/>
        </p:nvSpPr>
        <p:spPr bwMode="auto">
          <a:xfrm>
            <a:off x="151765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10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en-US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900"/>
                </a:solidFill>
                <a:latin typeface="Arial" charset="0"/>
                <a:cs typeface="Sina" pitchFamily="2" charset="-78"/>
              </a:rPr>
              <a:t>محاسبة </a:t>
            </a:r>
            <a:r>
              <a:rPr lang="fa-IR" sz="2800" b="0">
                <a:solidFill>
                  <a:srgbClr val="FF9900"/>
                </a:solidFill>
                <a:cs typeface="Sina" pitchFamily="2" charset="-78"/>
              </a:rPr>
              <a:t>حج</a:t>
            </a:r>
            <a:r>
              <a:rPr lang="ar-SA" sz="2800" b="0">
                <a:solidFill>
                  <a:srgbClr val="FF9900"/>
                </a:solidFill>
                <a:cs typeface="Sina" pitchFamily="2" charset="-78"/>
              </a:rPr>
              <a:t>م</a:t>
            </a:r>
            <a:r>
              <a:rPr lang="fa-IR" sz="2800" b="0">
                <a:solidFill>
                  <a:srgbClr val="FF9900"/>
                </a:solidFill>
                <a:cs typeface="Sina" pitchFamily="2" charset="-78"/>
              </a:rPr>
              <a:t> اجسام دوار </a:t>
            </a:r>
            <a:endParaRPr lang="en-US" sz="2800" b="0">
              <a:solidFill>
                <a:srgbClr val="FF9900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572419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4975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 rtl="1">
              <a:lnSpc>
                <a:spcPct val="130000"/>
              </a:lnSpc>
            </a:pP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حال اگر مجموع اندازة حجمهای </a:t>
            </a:r>
            <a:r>
              <a:rPr lang="en-US" sz="2800" b="0" i="1">
                <a:latin typeface="Times New Roman" pitchFamily="18" charset="0"/>
              </a:rPr>
              <a:t>n</a:t>
            </a:r>
            <a:r>
              <a:rPr lang="fa-IR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حلقة مستدير که از دوران </a:t>
            </a:r>
            <a:r>
              <a:rPr lang="en-US" sz="2800" b="0" i="1">
                <a:latin typeface="Times New Roman" pitchFamily="18" charset="0"/>
              </a:rPr>
              <a:t>n</a:t>
            </a:r>
            <a:r>
              <a:rPr lang="fa-IR" sz="2800" b="0">
                <a:cs typeface="Nazanin" pitchFamily="2" charset="-78"/>
              </a:rPr>
              <a:t>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ar-SA" sz="2800" b="0">
                <a:cs typeface="Nazanin" pitchFamily="2" charset="-78"/>
              </a:rPr>
              <a:t>مستطيل حول خط </a:t>
            </a:r>
            <a:r>
              <a:rPr lang="en-US" sz="2800" b="0" i="1">
                <a:latin typeface="Times New Roman" pitchFamily="18" charset="0"/>
              </a:rPr>
              <a:t>y = k</a:t>
            </a:r>
            <a:r>
              <a:rPr lang="fa-IR" sz="2800" b="0">
                <a:cs typeface="Nazanin" pitchFamily="2" charset="-78"/>
              </a:rPr>
              <a:t> 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به دست می آيند را حساب کنيم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ar-SA" sz="2800" b="0">
                <a:cs typeface="Nazanin" pitchFamily="2" charset="-78"/>
              </a:rPr>
              <a:t>يک حجم تقريبی را به دست آورده ايم</a:t>
            </a:r>
            <a:endParaRPr lang="en-US" sz="2800" b="0">
              <a:cs typeface="Nazanin" pitchFamily="2" charset="-78"/>
            </a:endParaRPr>
          </a:p>
          <a:p>
            <a:pPr rtl="1">
              <a:lnSpc>
                <a:spcPct val="140000"/>
              </a:lnSpc>
            </a:pPr>
            <a:endParaRPr lang="en-US" sz="2800" b="0">
              <a:cs typeface="Nazanin" pitchFamily="2" charset="-78"/>
            </a:endParaRPr>
          </a:p>
          <a:p>
            <a:pPr rtl="1">
              <a:lnSpc>
                <a:spcPct val="140000"/>
              </a:lnSpc>
            </a:pPr>
            <a:endParaRPr lang="en-US" sz="2800" b="0">
              <a:cs typeface="Nazanin" pitchFamily="2" charset="-78"/>
            </a:endParaRPr>
          </a:p>
          <a:p>
            <a:pPr rtl="1">
              <a:lnSpc>
                <a:spcPct val="140000"/>
              </a:lnSpc>
            </a:pPr>
            <a:endParaRPr lang="en-US" sz="2800" b="0">
              <a:cs typeface="Nazanin" pitchFamily="2" charset="-78"/>
            </a:endParaRPr>
          </a:p>
          <a:p>
            <a:pPr rtl="1">
              <a:lnSpc>
                <a:spcPct val="140000"/>
              </a:lnSpc>
            </a:pPr>
            <a:r>
              <a:rPr lang="fa-IR" sz="2800" b="0">
                <a:cs typeface="Nazanin" pitchFamily="2" charset="-78"/>
              </a:rPr>
              <a:t> با توجه به تعريف انتگرال معين وقتی </a:t>
            </a:r>
            <a:r>
              <a:rPr lang="en-US" sz="2800" b="0">
                <a:latin typeface="Times New Roman" pitchFamily="18" charset="0"/>
              </a:rPr>
              <a:t>||</a:t>
            </a:r>
            <a:r>
              <a:rPr lang="en-US" sz="2800" b="0">
                <a:latin typeface="Times New Roman" pitchFamily="18" charset="0"/>
                <a:cs typeface="Nazanin" pitchFamily="2" charset="-78"/>
              </a:rPr>
              <a:t>→</a:t>
            </a:r>
            <a:r>
              <a:rPr lang="en-US" sz="2800" b="0">
                <a:latin typeface="Times New Roman" pitchFamily="18" charset="0"/>
              </a:rPr>
              <a:t> ◦</a:t>
            </a:r>
            <a:r>
              <a:rPr lang="fa-IR" sz="2800" b="0">
                <a:latin typeface="Times New Roman" pitchFamily="18" charset="0"/>
              </a:rPr>
              <a:t> </a:t>
            </a:r>
            <a:r>
              <a:rPr lang="ar-SA" sz="2800" b="0">
                <a:latin typeface="Times New Roman" pitchFamily="18" charset="0"/>
              </a:rPr>
              <a:t>∆</a:t>
            </a:r>
            <a:r>
              <a:rPr lang="fa-IR" sz="2800" b="0">
                <a:latin typeface="Times New Roman" pitchFamily="18" charset="0"/>
              </a:rPr>
              <a:t> </a:t>
            </a:r>
            <a:r>
              <a:rPr lang="en-US" sz="2800" b="0">
                <a:latin typeface="Times New Roman" pitchFamily="18" charset="0"/>
              </a:rPr>
              <a:t>||</a:t>
            </a:r>
            <a:r>
              <a:rPr lang="fa-IR" sz="2800" b="0">
                <a:latin typeface="Times New Roman" pitchFamily="18" charset="0"/>
              </a:rPr>
              <a:t> </a:t>
            </a:r>
            <a:r>
              <a:rPr lang="fa-IR" sz="2800" b="0">
                <a:cs typeface="Nazanin" pitchFamily="2" charset="-78"/>
              </a:rPr>
              <a:t>آنگاه خواهيم داشت : </a:t>
            </a:r>
            <a:endParaRPr lang="en-US" sz="2800" b="0">
              <a:cs typeface="Nazanin" pitchFamily="2" charset="-78"/>
            </a:endParaRPr>
          </a:p>
        </p:txBody>
      </p:sp>
      <p:pic>
        <p:nvPicPr>
          <p:cNvPr id="57242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1213" y="4151313"/>
            <a:ext cx="6040437" cy="933450"/>
          </a:xfrm>
          <a:prstGeom prst="rect">
            <a:avLst/>
          </a:prstGeom>
          <a:noFill/>
        </p:spPr>
      </p:pic>
      <p:sp>
        <p:nvSpPr>
          <p:cNvPr id="572427" name="Rectangle 11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cs typeface="Sina" pitchFamily="2" charset="-78"/>
              </a:rPr>
              <a:t> روش واشر (دوران حول محور </a:t>
            </a:r>
            <a:r>
              <a:rPr lang="en-US" sz="2800" i="1">
                <a:solidFill>
                  <a:schemeClr val="tx2"/>
                </a:solidFill>
                <a:latin typeface="Times New Roman" pitchFamily="18" charset="0"/>
              </a:rPr>
              <a:t>x</a:t>
            </a:r>
            <a:r>
              <a:rPr lang="fa-IR" sz="2800" b="0">
                <a:solidFill>
                  <a:schemeClr val="tx2"/>
                </a:solidFill>
                <a:cs typeface="Sina" pitchFamily="2" charset="-78"/>
              </a:rPr>
              <a:t> ) </a:t>
            </a:r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 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ChangeArrowheads="1"/>
          </p:cNvSpPr>
          <p:nvPr/>
        </p:nvSpPr>
        <p:spPr bwMode="auto">
          <a:xfrm>
            <a:off x="151765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10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en-US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900"/>
                </a:solidFill>
                <a:latin typeface="Arial" charset="0"/>
                <a:cs typeface="Sina" pitchFamily="2" charset="-78"/>
              </a:rPr>
              <a:t>محاسبة </a:t>
            </a:r>
            <a:r>
              <a:rPr lang="fa-IR" sz="2800" b="0">
                <a:solidFill>
                  <a:srgbClr val="FF9900"/>
                </a:solidFill>
                <a:cs typeface="Sina" pitchFamily="2" charset="-78"/>
              </a:rPr>
              <a:t>حج</a:t>
            </a:r>
            <a:r>
              <a:rPr lang="ar-SA" sz="2800" b="0">
                <a:solidFill>
                  <a:srgbClr val="FF9900"/>
                </a:solidFill>
                <a:cs typeface="Sina" pitchFamily="2" charset="-78"/>
              </a:rPr>
              <a:t>م</a:t>
            </a:r>
            <a:r>
              <a:rPr lang="fa-IR" sz="2800" b="0">
                <a:solidFill>
                  <a:srgbClr val="FF9900"/>
                </a:solidFill>
                <a:cs typeface="Sina" pitchFamily="2" charset="-78"/>
              </a:rPr>
              <a:t> اجسام دوار </a:t>
            </a:r>
            <a:endParaRPr lang="en-US" sz="2800" b="0">
              <a:solidFill>
                <a:srgbClr val="FF9900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573443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1719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 rtl="1">
              <a:lnSpc>
                <a:spcPct val="130000"/>
              </a:lnSpc>
            </a:pPr>
            <a:r>
              <a:rPr lang="en-US" sz="2800" b="0">
                <a:cs typeface="Nazanin" pitchFamily="2" charset="-78"/>
              </a:rPr>
              <a:t> </a:t>
            </a:r>
            <a:endParaRPr lang="fa-IR" sz="2800" b="0">
              <a:cs typeface="Nazanin" pitchFamily="2" charset="-78"/>
            </a:endParaRPr>
          </a:p>
          <a:p>
            <a:pPr rtl="1">
              <a:lnSpc>
                <a:spcPct val="130000"/>
              </a:lnSpc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30000"/>
              </a:lnSpc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30000"/>
              </a:lnSpc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30000"/>
              </a:lnSpc>
            </a:pPr>
            <a:r>
              <a:rPr lang="fa-IR" sz="2800" b="0">
                <a:cs typeface="Nazanin" pitchFamily="2" charset="-78"/>
              </a:rPr>
              <a:t> </a:t>
            </a:r>
          </a:p>
          <a:p>
            <a:pPr rtl="1">
              <a:lnSpc>
                <a:spcPct val="130000"/>
              </a:lnSpc>
            </a:pPr>
            <a:endParaRPr lang="en-US" sz="2800" b="0">
              <a:cs typeface="Nazanin" pitchFamily="2" charset="-78"/>
            </a:endParaRPr>
          </a:p>
        </p:txBody>
      </p:sp>
      <p:pic>
        <p:nvPicPr>
          <p:cNvPr id="57344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8925" y="2309813"/>
            <a:ext cx="7027863" cy="2238375"/>
          </a:xfrm>
          <a:prstGeom prst="rect">
            <a:avLst/>
          </a:prstGeom>
          <a:noFill/>
        </p:spPr>
      </p:pic>
      <p:sp>
        <p:nvSpPr>
          <p:cNvPr id="573450" name="Rectangle 10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cs typeface="Sina" pitchFamily="2" charset="-78"/>
              </a:rPr>
              <a:t> روش واشر (دوران حول محور </a:t>
            </a:r>
            <a:r>
              <a:rPr lang="en-US" sz="2800" i="1">
                <a:solidFill>
                  <a:schemeClr val="tx2"/>
                </a:solidFill>
                <a:latin typeface="Times New Roman" pitchFamily="18" charset="0"/>
              </a:rPr>
              <a:t>x</a:t>
            </a:r>
            <a:r>
              <a:rPr lang="fa-IR" sz="2800" b="0">
                <a:solidFill>
                  <a:schemeClr val="tx2"/>
                </a:solidFill>
                <a:cs typeface="Sina" pitchFamily="2" charset="-78"/>
              </a:rPr>
              <a:t> ) </a:t>
            </a:r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 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ChangeArrowheads="1"/>
          </p:cNvSpPr>
          <p:nvPr/>
        </p:nvSpPr>
        <p:spPr bwMode="auto">
          <a:xfrm>
            <a:off x="151765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10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en-US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900"/>
                </a:solidFill>
                <a:latin typeface="Arial" charset="0"/>
                <a:cs typeface="Sina" pitchFamily="2" charset="-78"/>
              </a:rPr>
              <a:t>محاسبة </a:t>
            </a:r>
            <a:r>
              <a:rPr lang="fa-IR" sz="2800" b="0">
                <a:solidFill>
                  <a:srgbClr val="FF9900"/>
                </a:solidFill>
                <a:cs typeface="Sina" pitchFamily="2" charset="-78"/>
              </a:rPr>
              <a:t>حج</a:t>
            </a:r>
            <a:r>
              <a:rPr lang="ar-SA" sz="2800" b="0">
                <a:solidFill>
                  <a:srgbClr val="FF9900"/>
                </a:solidFill>
                <a:cs typeface="Sina" pitchFamily="2" charset="-78"/>
              </a:rPr>
              <a:t>م</a:t>
            </a:r>
            <a:r>
              <a:rPr lang="fa-IR" sz="2800" b="0">
                <a:solidFill>
                  <a:srgbClr val="FF9900"/>
                </a:solidFill>
                <a:cs typeface="Sina" pitchFamily="2" charset="-78"/>
              </a:rPr>
              <a:t> اجسام دوار </a:t>
            </a:r>
            <a:endParaRPr lang="en-US" sz="2800" b="0">
              <a:solidFill>
                <a:srgbClr val="FF9900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577539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3276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فرض کنيم ناحية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S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از سمت چپ به </a:t>
            </a:r>
            <a:r>
              <a:rPr lang="ar-SA" sz="2800" b="0">
                <a:cs typeface="Nazanin" pitchFamily="2" charset="-78"/>
              </a:rPr>
              <a:t>منحنی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x </a:t>
            </a:r>
            <a:r>
              <a:rPr lang="en-US" sz="2800" b="0">
                <a:latin typeface="Times New Roman" pitchFamily="18" charset="0"/>
              </a:rPr>
              <a:t>=</a:t>
            </a:r>
            <a:r>
              <a:rPr lang="en-US" sz="2800" b="0" i="1">
                <a:latin typeface="Times New Roman" pitchFamily="18" charset="0"/>
              </a:rPr>
              <a:t> g </a:t>
            </a:r>
            <a:r>
              <a:rPr lang="en-US" sz="2800" b="0">
                <a:latin typeface="Times New Roman" pitchFamily="18" charset="0"/>
              </a:rPr>
              <a:t>(</a:t>
            </a:r>
            <a:r>
              <a:rPr lang="en-US" sz="2800" b="0" i="1">
                <a:latin typeface="Times New Roman" pitchFamily="18" charset="0"/>
              </a:rPr>
              <a:t> y </a:t>
            </a:r>
            <a:r>
              <a:rPr lang="en-US" sz="2800" b="0">
                <a:latin typeface="Times New Roman" pitchFamily="18" charset="0"/>
              </a:rPr>
              <a:t>)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ar-SA" sz="2800" b="0">
                <a:cs typeface="Nazanin" pitchFamily="2" charset="-78"/>
              </a:rPr>
              <a:t>و</a:t>
            </a:r>
            <a:r>
              <a:rPr lang="fa-IR" sz="2800" b="0">
                <a:cs typeface="Nazanin" pitchFamily="2" charset="-78"/>
              </a:rPr>
              <a:t> از سمت راست به منحنی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en-US" sz="2800" b="0" i="1">
                <a:latin typeface="Times New Roman" pitchFamily="18" charset="0"/>
              </a:rPr>
              <a:t>x </a:t>
            </a:r>
            <a:r>
              <a:rPr lang="en-US" sz="2800" b="0">
                <a:latin typeface="Times New Roman" pitchFamily="18" charset="0"/>
              </a:rPr>
              <a:t>=</a:t>
            </a:r>
            <a:r>
              <a:rPr lang="en-US" sz="2800" b="0" i="1">
                <a:latin typeface="Times New Roman" pitchFamily="18" charset="0"/>
              </a:rPr>
              <a:t> f </a:t>
            </a:r>
            <a:r>
              <a:rPr lang="en-US" sz="2800" b="0">
                <a:latin typeface="Times New Roman" pitchFamily="18" charset="0"/>
              </a:rPr>
              <a:t>( </a:t>
            </a:r>
            <a:r>
              <a:rPr lang="en-US" sz="2800" b="0" i="1">
                <a:latin typeface="Times New Roman" pitchFamily="18" charset="0"/>
              </a:rPr>
              <a:t>y </a:t>
            </a:r>
            <a:r>
              <a:rPr lang="en-US" sz="2800" b="0">
                <a:latin typeface="Times New Roman" pitchFamily="18" charset="0"/>
              </a:rPr>
              <a:t>)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و </a:t>
            </a:r>
            <a:r>
              <a:rPr lang="fa-IR" sz="2800" b="0">
                <a:cs typeface="Nazanin" pitchFamily="2" charset="-78"/>
              </a:rPr>
              <a:t> از پايين به </a:t>
            </a:r>
            <a:r>
              <a:rPr lang="ar-SA" sz="2800" b="0">
                <a:cs typeface="Nazanin" pitchFamily="2" charset="-78"/>
              </a:rPr>
              <a:t>خط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y</a:t>
            </a:r>
            <a:r>
              <a:rPr lang="en-US" sz="2800" b="0">
                <a:cs typeface="Nazanin" pitchFamily="2" charset="-78"/>
              </a:rPr>
              <a:t> = </a:t>
            </a:r>
            <a:r>
              <a:rPr lang="en-US" sz="2800" b="0" i="1">
                <a:latin typeface="Times New Roman" pitchFamily="18" charset="0"/>
              </a:rPr>
              <a:t>a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و</a:t>
            </a:r>
            <a:r>
              <a:rPr lang="fa-IR" sz="2800" b="0">
                <a:cs typeface="Nazanin" pitchFamily="2" charset="-78"/>
              </a:rPr>
              <a:t> از بالا به خط </a:t>
            </a:r>
            <a:r>
              <a:rPr lang="en-US" sz="2800" b="0" i="1">
                <a:latin typeface="Times New Roman" pitchFamily="18" charset="0"/>
              </a:rPr>
              <a:t>y</a:t>
            </a:r>
            <a:r>
              <a:rPr lang="en-US" sz="2800" b="0">
                <a:cs typeface="Nazanin" pitchFamily="2" charset="-78"/>
              </a:rPr>
              <a:t> = </a:t>
            </a:r>
            <a:r>
              <a:rPr lang="en-US" sz="2800" b="0">
                <a:latin typeface="Times New Roman" pitchFamily="18" charset="0"/>
              </a:rPr>
              <a:t>b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  محصور </a:t>
            </a:r>
            <a:r>
              <a:rPr lang="ar-SA" sz="2800" b="0">
                <a:cs typeface="Nazanin" pitchFamily="2" charset="-78"/>
              </a:rPr>
              <a:t>باشد و</a:t>
            </a:r>
            <a:r>
              <a:rPr lang="fa-IR" sz="2800" b="0">
                <a:cs typeface="Nazanin" pitchFamily="2" charset="-78"/>
              </a:rPr>
              <a:t> برای هر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en-US" sz="2800" b="0" i="1">
                <a:latin typeface="Times New Roman" pitchFamily="18" charset="0"/>
              </a:rPr>
              <a:t>y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در </a:t>
            </a:r>
            <a:r>
              <a:rPr lang="ar-SA" sz="2800" b="0">
                <a:cs typeface="Nazanin" pitchFamily="2" charset="-78"/>
              </a:rPr>
              <a:t>فاصلة بستة [ </a:t>
            </a:r>
            <a:r>
              <a:rPr lang="en-US" sz="2800" b="0" i="1">
                <a:latin typeface="Times New Roman" pitchFamily="18" charset="0"/>
              </a:rPr>
              <a:t>a</a:t>
            </a:r>
            <a:r>
              <a:rPr lang="en-US" sz="2800" b="0">
                <a:cs typeface="Nazanin" pitchFamily="2" charset="-78"/>
              </a:rPr>
              <a:t> , </a:t>
            </a:r>
            <a:r>
              <a:rPr lang="en-US" sz="2800" b="0" i="1">
                <a:latin typeface="Times New Roman" pitchFamily="18" charset="0"/>
              </a:rPr>
              <a:t>b</a:t>
            </a:r>
            <a:r>
              <a:rPr lang="fa-IR" sz="2800" b="0">
                <a:cs typeface="Nazanin" pitchFamily="2" charset="-78"/>
              </a:rPr>
              <a:t> ] داشته باشيم 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f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>
                <a:latin typeface="Times New Roman" pitchFamily="18" charset="0"/>
              </a:rPr>
              <a:t>(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y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>
                <a:latin typeface="Times New Roman" pitchFamily="18" charset="0"/>
              </a:rPr>
              <a:t>)</a:t>
            </a:r>
            <a:r>
              <a:rPr lang="en-US" sz="2800" b="0">
                <a:cs typeface="Nazanin" pitchFamily="2" charset="-78"/>
              </a:rPr>
              <a:t> ≥ </a:t>
            </a:r>
            <a:r>
              <a:rPr lang="en-US" sz="2800" b="0" i="1">
                <a:latin typeface="Times New Roman" pitchFamily="18" charset="0"/>
              </a:rPr>
              <a:t>g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>
                <a:latin typeface="Times New Roman" pitchFamily="18" charset="0"/>
              </a:rPr>
              <a:t>(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y </a:t>
            </a:r>
            <a:r>
              <a:rPr lang="en-US" sz="2800" b="0">
                <a:latin typeface="Times New Roman" pitchFamily="18" charset="0"/>
              </a:rPr>
              <a:t>)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و توابع      </a:t>
            </a:r>
            <a:r>
              <a:rPr lang="en-US" sz="2800" b="0" i="1">
                <a:latin typeface="Times New Roman" pitchFamily="18" charset="0"/>
              </a:rPr>
              <a:t>f </a:t>
            </a:r>
            <a:r>
              <a:rPr lang="en-US" sz="2800" b="0">
                <a:latin typeface="Times New Roman" pitchFamily="18" charset="0"/>
              </a:rPr>
              <a:t>( </a:t>
            </a:r>
            <a:r>
              <a:rPr lang="en-US" sz="2800" b="0" i="1">
                <a:latin typeface="Times New Roman" pitchFamily="18" charset="0"/>
              </a:rPr>
              <a:t>y </a:t>
            </a:r>
            <a:r>
              <a:rPr lang="en-US" sz="2800" b="0">
                <a:latin typeface="Times New Roman" pitchFamily="18" charset="0"/>
              </a:rPr>
              <a:t>)</a:t>
            </a:r>
            <a:r>
              <a:rPr lang="fa-IR" sz="2800" b="0">
                <a:cs typeface="Nazanin" pitchFamily="2" charset="-78"/>
              </a:rPr>
              <a:t> 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و  </a:t>
            </a:r>
            <a:r>
              <a:rPr lang="en-US" sz="2800" b="0" i="1">
                <a:latin typeface="Times New Roman" pitchFamily="18" charset="0"/>
              </a:rPr>
              <a:t> g </a:t>
            </a:r>
            <a:r>
              <a:rPr lang="en-US" sz="2800" b="0">
                <a:latin typeface="Times New Roman" pitchFamily="18" charset="0"/>
              </a:rPr>
              <a:t>(</a:t>
            </a:r>
            <a:r>
              <a:rPr lang="en-US" sz="2800" b="0" i="1">
                <a:latin typeface="Times New Roman" pitchFamily="18" charset="0"/>
              </a:rPr>
              <a:t> y </a:t>
            </a:r>
            <a:r>
              <a:rPr lang="en-US" sz="2800" b="0">
                <a:latin typeface="Times New Roman" pitchFamily="18" charset="0"/>
              </a:rPr>
              <a:t>)</a:t>
            </a:r>
            <a:r>
              <a:rPr lang="fa-IR" sz="2800" b="0">
                <a:cs typeface="Nazanin" pitchFamily="2" charset="-78"/>
              </a:rPr>
              <a:t> در فاصلة بستة </a:t>
            </a:r>
            <a:r>
              <a:rPr lang="ar-SA" sz="2800" b="0">
                <a:cs typeface="Nazanin" pitchFamily="2" charset="-78"/>
              </a:rPr>
              <a:t>[ </a:t>
            </a:r>
            <a:r>
              <a:rPr lang="en-US" sz="2800" b="0" i="1">
                <a:latin typeface="Times New Roman" pitchFamily="18" charset="0"/>
              </a:rPr>
              <a:t>a</a:t>
            </a:r>
            <a:r>
              <a:rPr lang="en-US" sz="2800" b="0">
                <a:cs typeface="Nazanin" pitchFamily="2" charset="-78"/>
              </a:rPr>
              <a:t> , </a:t>
            </a:r>
            <a:r>
              <a:rPr lang="en-US" sz="2800" b="0" i="1">
                <a:latin typeface="Times New Roman" pitchFamily="18" charset="0"/>
              </a:rPr>
              <a:t>b</a:t>
            </a:r>
            <a:r>
              <a:rPr lang="fa-IR" sz="2800" b="0">
                <a:cs typeface="Nazanin" pitchFamily="2" charset="-78"/>
              </a:rPr>
              <a:t> ] پيوسته باشند . </a:t>
            </a:r>
            <a:r>
              <a:rPr lang="ar-SA" sz="2800" b="0">
                <a:cs typeface="Nazanin" pitchFamily="2" charset="-78"/>
              </a:rPr>
              <a:t>می خواهيم حجم حادث از دوران ناحية </a:t>
            </a:r>
            <a:r>
              <a:rPr lang="en-US" sz="2800" b="0" i="1">
                <a:latin typeface="Times New Roman" pitchFamily="18" charset="0"/>
              </a:rPr>
              <a:t>S</a:t>
            </a:r>
            <a:r>
              <a:rPr lang="ar-SA" sz="2800" b="0">
                <a:cs typeface="Nazanin" pitchFamily="2" charset="-78"/>
              </a:rPr>
              <a:t> را حول خط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x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>
                <a:latin typeface="Times New Roman" pitchFamily="18" charset="0"/>
              </a:rPr>
              <a:t>=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k </a:t>
            </a:r>
            <a:r>
              <a:rPr lang="ar-SA" sz="2800" b="0">
                <a:cs typeface="Nazanin" pitchFamily="2" charset="-78"/>
              </a:rPr>
              <a:t>  به دست آوريم . </a:t>
            </a:r>
            <a:endParaRPr lang="fa-IR" sz="2800" b="0">
              <a:cs typeface="Nazanin" pitchFamily="2" charset="-78"/>
            </a:endParaRPr>
          </a:p>
        </p:txBody>
      </p:sp>
      <p:sp>
        <p:nvSpPr>
          <p:cNvPr id="577541" name="Rectangle 5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cs typeface="Sina" pitchFamily="2" charset="-78"/>
              </a:rPr>
              <a:t> روش واشر (دوران حول محور </a:t>
            </a:r>
            <a:r>
              <a:rPr lang="en-US" sz="2800" i="1">
                <a:solidFill>
                  <a:schemeClr val="tx2"/>
                </a:solidFill>
                <a:latin typeface="Times New Roman" pitchFamily="18" charset="0"/>
              </a:rPr>
              <a:t>y</a:t>
            </a:r>
            <a:r>
              <a:rPr lang="fa-IR" sz="2800" b="0">
                <a:solidFill>
                  <a:schemeClr val="tx2"/>
                </a:solidFill>
                <a:cs typeface="Sina" pitchFamily="2" charset="-78"/>
              </a:rPr>
              <a:t> ) </a:t>
            </a:r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 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ChangeArrowheads="1"/>
          </p:cNvSpPr>
          <p:nvPr/>
        </p:nvSpPr>
        <p:spPr bwMode="auto">
          <a:xfrm>
            <a:off x="151765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10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en-US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900"/>
                </a:solidFill>
                <a:latin typeface="Arial" charset="0"/>
                <a:cs typeface="Sina" pitchFamily="2" charset="-78"/>
              </a:rPr>
              <a:t>محاسبة </a:t>
            </a:r>
            <a:r>
              <a:rPr lang="fa-IR" sz="2800" b="0">
                <a:solidFill>
                  <a:srgbClr val="FF9900"/>
                </a:solidFill>
                <a:cs typeface="Sina" pitchFamily="2" charset="-78"/>
              </a:rPr>
              <a:t>حج</a:t>
            </a:r>
            <a:r>
              <a:rPr lang="ar-SA" sz="2800" b="0">
                <a:solidFill>
                  <a:srgbClr val="FF9900"/>
                </a:solidFill>
                <a:cs typeface="Sina" pitchFamily="2" charset="-78"/>
              </a:rPr>
              <a:t>م</a:t>
            </a:r>
            <a:r>
              <a:rPr lang="fa-IR" sz="2800" b="0">
                <a:solidFill>
                  <a:srgbClr val="FF9900"/>
                </a:solidFill>
                <a:cs typeface="Sina" pitchFamily="2" charset="-78"/>
              </a:rPr>
              <a:t> اجسام دوار </a:t>
            </a:r>
            <a:endParaRPr lang="en-US" sz="2800" b="0">
              <a:solidFill>
                <a:srgbClr val="FF9900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587779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3276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en-US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با استدلالی شبيه به آنچه که در حالت قبل ديديم ثابت می شود حجم چنين جسمی برابر است با :</a:t>
            </a:r>
          </a:p>
          <a:p>
            <a:pPr rtl="1">
              <a:lnSpc>
                <a:spcPct val="150000"/>
              </a:lnSpc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ar-SA" sz="2800" b="0">
                <a:cs typeface="Nazanin" pitchFamily="2" charset="-78"/>
              </a:rPr>
              <a:t> </a:t>
            </a:r>
            <a:endParaRPr lang="fa-IR" sz="2800" b="0">
              <a:cs typeface="Nazanin" pitchFamily="2" charset="-78"/>
            </a:endParaRPr>
          </a:p>
        </p:txBody>
      </p:sp>
      <p:pic>
        <p:nvPicPr>
          <p:cNvPr id="5877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3789363"/>
            <a:ext cx="6999287" cy="1981200"/>
          </a:xfrm>
          <a:prstGeom prst="rect">
            <a:avLst/>
          </a:prstGeom>
          <a:noFill/>
        </p:spPr>
      </p:pic>
      <p:sp>
        <p:nvSpPr>
          <p:cNvPr id="587782" name="Rectangle 6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cs typeface="Sina" pitchFamily="2" charset="-78"/>
              </a:rPr>
              <a:t> روش واشر (دوران حول محور </a:t>
            </a:r>
            <a:r>
              <a:rPr lang="en-US" sz="2800" i="1">
                <a:solidFill>
                  <a:schemeClr val="tx2"/>
                </a:solidFill>
                <a:latin typeface="Times New Roman" pitchFamily="18" charset="0"/>
              </a:rPr>
              <a:t>y</a:t>
            </a:r>
            <a:r>
              <a:rPr lang="fa-IR" sz="2800" b="0">
                <a:solidFill>
                  <a:schemeClr val="tx2"/>
                </a:solidFill>
                <a:cs typeface="Sina" pitchFamily="2" charset="-78"/>
              </a:rPr>
              <a:t> ) </a:t>
            </a:r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 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Text Box 2"/>
          <p:cNvSpPr txBox="1">
            <a:spLocks noChangeArrowheads="1"/>
          </p:cNvSpPr>
          <p:nvPr/>
        </p:nvSpPr>
        <p:spPr bwMode="auto">
          <a:xfrm>
            <a:off x="1447800" y="1196975"/>
            <a:ext cx="7239000" cy="54975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800" b="0">
                <a:cs typeface="Nazanin" pitchFamily="2" charset="-78"/>
              </a:rPr>
              <a:t>حجم جسم حاصل از دوران ناحية محدود به نمودار منحنی                            و محور     ها در فاصلة           را حول محور     ها  حساب کنيد .  </a:t>
            </a:r>
          </a:p>
          <a:p>
            <a:pPr>
              <a:lnSpc>
                <a:spcPct val="150000"/>
              </a:lnSpc>
            </a:pPr>
            <a:r>
              <a:rPr lang="fa-IR" sz="2400" b="0">
                <a:cs typeface="Nazanin" pitchFamily="2" charset="-78"/>
              </a:rPr>
              <a:t>پاسخ : </a:t>
            </a:r>
          </a:p>
          <a:p>
            <a:pPr>
              <a:lnSpc>
                <a:spcPct val="150000"/>
              </a:lnSpc>
            </a:pPr>
            <a:endParaRPr lang="fa-IR" sz="2400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en-US" sz="2400" b="0">
              <a:cs typeface="Nazanin" pitchFamily="2" charset="-78"/>
            </a:endParaRPr>
          </a:p>
        </p:txBody>
      </p:sp>
      <p:sp>
        <p:nvSpPr>
          <p:cNvPr id="328708" name="Rectangle 4"/>
          <p:cNvSpPr>
            <a:spLocks noChangeArrowheads="1"/>
          </p:cNvSpPr>
          <p:nvPr/>
        </p:nvSpPr>
        <p:spPr bwMode="auto">
          <a:xfrm>
            <a:off x="151765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10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en-US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900"/>
                </a:solidFill>
                <a:latin typeface="Arial" charset="0"/>
                <a:cs typeface="Sina" pitchFamily="2" charset="-78"/>
              </a:rPr>
              <a:t>محاسبة </a:t>
            </a:r>
            <a:r>
              <a:rPr lang="fa-IR" sz="2800" b="0">
                <a:solidFill>
                  <a:srgbClr val="FF9900"/>
                </a:solidFill>
                <a:cs typeface="Sina" pitchFamily="2" charset="-78"/>
              </a:rPr>
              <a:t>حج</a:t>
            </a:r>
            <a:r>
              <a:rPr lang="ar-SA" sz="2800" b="0">
                <a:solidFill>
                  <a:srgbClr val="FF9900"/>
                </a:solidFill>
                <a:cs typeface="Sina" pitchFamily="2" charset="-78"/>
              </a:rPr>
              <a:t>م</a:t>
            </a:r>
            <a:r>
              <a:rPr lang="fa-IR" sz="2800" b="0">
                <a:solidFill>
                  <a:srgbClr val="FF9900"/>
                </a:solidFill>
                <a:cs typeface="Sina" pitchFamily="2" charset="-78"/>
              </a:rPr>
              <a:t> اجسام دوار </a:t>
            </a:r>
            <a:endParaRPr lang="en-US" sz="2800" b="0">
              <a:solidFill>
                <a:srgbClr val="FF9900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328709" name="Object 5"/>
          <p:cNvGraphicFramePr>
            <a:graphicFrameLocks noChangeAspect="1"/>
          </p:cNvGraphicFramePr>
          <p:nvPr/>
        </p:nvGraphicFramePr>
        <p:xfrm>
          <a:off x="3535363" y="2738438"/>
          <a:ext cx="7731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42" name="Equation" r:id="rId3" imgW="774360" imgH="419040" progId="Equation.3">
                  <p:embed/>
                </p:oleObj>
              </mc:Choice>
              <mc:Fallback>
                <p:oleObj name="Equation" r:id="rId3" imgW="77436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5363" y="2738438"/>
                        <a:ext cx="773112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711" name="Object 7"/>
          <p:cNvGraphicFramePr>
            <a:graphicFrameLocks noChangeAspect="1"/>
          </p:cNvGraphicFramePr>
          <p:nvPr/>
        </p:nvGraphicFramePr>
        <p:xfrm>
          <a:off x="1763713" y="2895600"/>
          <a:ext cx="230187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43" name="Equation" r:id="rId5" imgW="228600" imgH="241200" progId="Equation.3">
                  <p:embed/>
                </p:oleObj>
              </mc:Choice>
              <mc:Fallback>
                <p:oleObj name="Equation" r:id="rId5" imgW="22860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895600"/>
                        <a:ext cx="230187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712" name="Object 8"/>
          <p:cNvGraphicFramePr>
            <a:graphicFrameLocks noChangeAspect="1"/>
          </p:cNvGraphicFramePr>
          <p:nvPr/>
        </p:nvGraphicFramePr>
        <p:xfrm>
          <a:off x="6877050" y="2781300"/>
          <a:ext cx="1662113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44" name="Equation" r:id="rId7" imgW="1663560" imgH="495000" progId="Equation.3">
                  <p:embed/>
                </p:oleObj>
              </mc:Choice>
              <mc:Fallback>
                <p:oleObj name="Equation" r:id="rId7" imgW="1663560" imgH="495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2781300"/>
                        <a:ext cx="1662113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713" name="Object 9"/>
          <p:cNvGraphicFramePr>
            <a:graphicFrameLocks noChangeAspect="1"/>
          </p:cNvGraphicFramePr>
          <p:nvPr/>
        </p:nvGraphicFramePr>
        <p:xfrm>
          <a:off x="5795963" y="2852738"/>
          <a:ext cx="230187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45" name="Equation" r:id="rId9" imgW="228600" imgH="241200" progId="Equation.3">
                  <p:embed/>
                </p:oleObj>
              </mc:Choice>
              <mc:Fallback>
                <p:oleObj name="Equation" r:id="rId9" imgW="228600" imgH="241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2852738"/>
                        <a:ext cx="230187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716" name="Object 12"/>
          <p:cNvGraphicFramePr>
            <a:graphicFrameLocks noChangeAspect="1"/>
          </p:cNvGraphicFramePr>
          <p:nvPr/>
        </p:nvGraphicFramePr>
        <p:xfrm>
          <a:off x="3032125" y="4221163"/>
          <a:ext cx="3941763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46" name="Equation" r:id="rId11" imgW="4546440" imgH="2425680" progId="Equation.3">
                  <p:embed/>
                </p:oleObj>
              </mc:Choice>
              <mc:Fallback>
                <p:oleObj name="Equation" r:id="rId11" imgW="4546440" imgH="24256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25" y="4221163"/>
                        <a:ext cx="3941763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717" name="Rectangle 13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cs typeface="Sina" pitchFamily="2" charset="-78"/>
              </a:rPr>
              <a:t>مثال </a:t>
            </a:r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  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Text Box 2"/>
          <p:cNvSpPr txBox="1">
            <a:spLocks noChangeArrowheads="1"/>
          </p:cNvSpPr>
          <p:nvPr/>
        </p:nvSpPr>
        <p:spPr bwMode="auto">
          <a:xfrm>
            <a:off x="1447800" y="1196975"/>
            <a:ext cx="7239000" cy="48561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800" b="0">
                <a:cs typeface="Nazanin" pitchFamily="2" charset="-78"/>
              </a:rPr>
              <a:t> ناحية محدود بين منحنی های           و              را حول محور     ها دوران می دهيم . حجم جسم حاصل را حساب کنيد .  </a:t>
            </a:r>
          </a:p>
          <a:p>
            <a:pPr>
              <a:lnSpc>
                <a:spcPct val="150000"/>
              </a:lnSpc>
            </a:pPr>
            <a:r>
              <a:rPr lang="fa-IR" sz="2400" b="0">
                <a:cs typeface="Nazanin" pitchFamily="2" charset="-78"/>
              </a:rPr>
              <a:t>پاسخ : </a:t>
            </a:r>
          </a:p>
          <a:p>
            <a:pPr>
              <a:lnSpc>
                <a:spcPct val="150000"/>
              </a:lnSpc>
            </a:pPr>
            <a:endParaRPr lang="fa-IR" sz="2400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en-US" sz="2400" b="0">
              <a:cs typeface="Nazanin" pitchFamily="2" charset="-78"/>
            </a:endParaRPr>
          </a:p>
        </p:txBody>
      </p:sp>
      <p:sp>
        <p:nvSpPr>
          <p:cNvPr id="389123" name="Rectangle 3"/>
          <p:cNvSpPr>
            <a:spLocks noChangeArrowheads="1"/>
          </p:cNvSpPr>
          <p:nvPr/>
        </p:nvSpPr>
        <p:spPr bwMode="auto">
          <a:xfrm>
            <a:off x="151765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10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en-US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900"/>
                </a:solidFill>
                <a:latin typeface="Arial" charset="0"/>
                <a:cs typeface="Sina" pitchFamily="2" charset="-78"/>
              </a:rPr>
              <a:t>محاسبة </a:t>
            </a:r>
            <a:r>
              <a:rPr lang="fa-IR" sz="2800" b="0">
                <a:solidFill>
                  <a:srgbClr val="FF9900"/>
                </a:solidFill>
                <a:cs typeface="Sina" pitchFamily="2" charset="-78"/>
              </a:rPr>
              <a:t>حج</a:t>
            </a:r>
            <a:r>
              <a:rPr lang="ar-SA" sz="2800" b="0">
                <a:solidFill>
                  <a:srgbClr val="FF9900"/>
                </a:solidFill>
                <a:cs typeface="Sina" pitchFamily="2" charset="-78"/>
              </a:rPr>
              <a:t>م</a:t>
            </a:r>
            <a:r>
              <a:rPr lang="fa-IR" sz="2800" b="0">
                <a:solidFill>
                  <a:srgbClr val="FF9900"/>
                </a:solidFill>
                <a:cs typeface="Sina" pitchFamily="2" charset="-78"/>
              </a:rPr>
              <a:t> اجسام دوار </a:t>
            </a:r>
            <a:endParaRPr lang="en-US" sz="2800" b="0">
              <a:solidFill>
                <a:srgbClr val="FF9900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389126" name="Object 6"/>
          <p:cNvGraphicFramePr>
            <a:graphicFrameLocks noChangeAspect="1"/>
          </p:cNvGraphicFramePr>
          <p:nvPr/>
        </p:nvGraphicFramePr>
        <p:xfrm>
          <a:off x="4383088" y="2219325"/>
          <a:ext cx="8096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2" name="Equation" r:id="rId3" imgW="990360" imgH="368280" progId="Equation.3">
                  <p:embed/>
                </p:oleObj>
              </mc:Choice>
              <mc:Fallback>
                <p:oleObj name="Equation" r:id="rId3" imgW="990360" imgH="3682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088" y="2219325"/>
                        <a:ext cx="80962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28" name="Object 8"/>
          <p:cNvGraphicFramePr>
            <a:graphicFrameLocks noChangeAspect="1"/>
          </p:cNvGraphicFramePr>
          <p:nvPr/>
        </p:nvGraphicFramePr>
        <p:xfrm>
          <a:off x="2247900" y="3824288"/>
          <a:ext cx="5694363" cy="195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3" name="Equation" r:id="rId5" imgW="6972120" imgH="2450880" progId="Equation.3">
                  <p:embed/>
                </p:oleObj>
              </mc:Choice>
              <mc:Fallback>
                <p:oleObj name="Equation" r:id="rId5" imgW="6972120" imgH="24508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3824288"/>
                        <a:ext cx="5694363" cy="195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29" name="Rectangle 9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cs typeface="Sina" pitchFamily="2" charset="-78"/>
              </a:rPr>
              <a:t>مثال </a:t>
            </a:r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  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389130" name="Object 10"/>
          <p:cNvGraphicFramePr>
            <a:graphicFrameLocks noChangeAspect="1"/>
          </p:cNvGraphicFramePr>
          <p:nvPr/>
        </p:nvGraphicFramePr>
        <p:xfrm>
          <a:off x="3106738" y="1989138"/>
          <a:ext cx="9445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4" name="Equation" r:id="rId7" imgW="1155600" imgH="609480" progId="Equation.3">
                  <p:embed/>
                </p:oleObj>
              </mc:Choice>
              <mc:Fallback>
                <p:oleObj name="Equation" r:id="rId7" imgW="1155600" imgH="609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8" y="1989138"/>
                        <a:ext cx="94456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1" name="Object 11"/>
          <p:cNvGraphicFramePr>
            <a:graphicFrameLocks noChangeAspect="1"/>
          </p:cNvGraphicFramePr>
          <p:nvPr/>
        </p:nvGraphicFramePr>
        <p:xfrm>
          <a:off x="8288338" y="2852738"/>
          <a:ext cx="219075" cy="22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5" name="Equation" r:id="rId9" imgW="266400" imgH="279360" progId="Equation.3">
                  <p:embed/>
                </p:oleObj>
              </mc:Choice>
              <mc:Fallback>
                <p:oleObj name="Equation" r:id="rId9" imgW="266400" imgH="27936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8338" y="2852738"/>
                        <a:ext cx="219075" cy="223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Text Box 2"/>
          <p:cNvSpPr txBox="1">
            <a:spLocks noChangeArrowheads="1"/>
          </p:cNvSpPr>
          <p:nvPr/>
        </p:nvSpPr>
        <p:spPr bwMode="auto">
          <a:xfrm>
            <a:off x="1447800" y="1196975"/>
            <a:ext cx="7239000" cy="54038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800" b="0">
                <a:cs typeface="Nazanin" pitchFamily="2" charset="-78"/>
              </a:rPr>
              <a:t> ناحية محدود بين منحنی های           و              را حول خط             دوران می دهيم . حجم جسم حاصل را حساب کنيد .  </a:t>
            </a:r>
          </a:p>
          <a:p>
            <a:pPr>
              <a:lnSpc>
                <a:spcPct val="150000"/>
              </a:lnSpc>
            </a:pPr>
            <a:r>
              <a:rPr lang="fa-IR" sz="2400" b="0">
                <a:cs typeface="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endParaRPr lang="fa-IR" sz="2400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en-US" sz="2400" b="0">
              <a:cs typeface="Nazanin" pitchFamily="2" charset="-78"/>
            </a:endParaRPr>
          </a:p>
        </p:txBody>
      </p:sp>
      <p:sp>
        <p:nvSpPr>
          <p:cNvPr id="392195" name="Rectangle 3"/>
          <p:cNvSpPr>
            <a:spLocks noChangeArrowheads="1"/>
          </p:cNvSpPr>
          <p:nvPr/>
        </p:nvSpPr>
        <p:spPr bwMode="auto">
          <a:xfrm>
            <a:off x="151765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10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en-US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900"/>
                </a:solidFill>
                <a:latin typeface="Arial" charset="0"/>
                <a:cs typeface="Sina" pitchFamily="2" charset="-78"/>
              </a:rPr>
              <a:t>محاسبة </a:t>
            </a:r>
            <a:r>
              <a:rPr lang="fa-IR" sz="2800" b="0">
                <a:solidFill>
                  <a:srgbClr val="FF9900"/>
                </a:solidFill>
                <a:cs typeface="Sina" pitchFamily="2" charset="-78"/>
              </a:rPr>
              <a:t>حج</a:t>
            </a:r>
            <a:r>
              <a:rPr lang="ar-SA" sz="2800" b="0">
                <a:solidFill>
                  <a:srgbClr val="FF9900"/>
                </a:solidFill>
                <a:cs typeface="Sina" pitchFamily="2" charset="-78"/>
              </a:rPr>
              <a:t>م</a:t>
            </a:r>
            <a:r>
              <a:rPr lang="fa-IR" sz="2800" b="0">
                <a:solidFill>
                  <a:srgbClr val="FF9900"/>
                </a:solidFill>
                <a:cs typeface="Sina" pitchFamily="2" charset="-78"/>
              </a:rPr>
              <a:t> اجسام دوار </a:t>
            </a:r>
            <a:endParaRPr lang="en-US" sz="2800" b="0">
              <a:solidFill>
                <a:srgbClr val="FF9900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392196" name="Object 4"/>
          <p:cNvGraphicFramePr>
            <a:graphicFrameLocks noChangeAspect="1"/>
          </p:cNvGraphicFramePr>
          <p:nvPr/>
        </p:nvGraphicFramePr>
        <p:xfrm>
          <a:off x="4383088" y="2205038"/>
          <a:ext cx="8096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21" name="Equation" r:id="rId3" imgW="990360" imgH="368280" progId="Equation.3">
                  <p:embed/>
                </p:oleObj>
              </mc:Choice>
              <mc:Fallback>
                <p:oleObj name="Equation" r:id="rId3" imgW="990360" imgH="3682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088" y="2205038"/>
                        <a:ext cx="80962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2197" name="Object 5"/>
          <p:cNvGraphicFramePr>
            <a:graphicFrameLocks noChangeAspect="1"/>
          </p:cNvGraphicFramePr>
          <p:nvPr/>
        </p:nvGraphicFramePr>
        <p:xfrm>
          <a:off x="2620963" y="3505200"/>
          <a:ext cx="4749800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22" name="Equation" r:id="rId5" imgW="5816520" imgH="3466800" progId="Equation.3">
                  <p:embed/>
                </p:oleObj>
              </mc:Choice>
              <mc:Fallback>
                <p:oleObj name="Equation" r:id="rId5" imgW="5816520" imgH="3466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3505200"/>
                        <a:ext cx="4749800" cy="277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2198" name="Rectangle 6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cs typeface="Sina" pitchFamily="2" charset="-78"/>
              </a:rPr>
              <a:t>مثال </a:t>
            </a:r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  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392199" name="Object 7"/>
          <p:cNvGraphicFramePr>
            <a:graphicFrameLocks noChangeAspect="1"/>
          </p:cNvGraphicFramePr>
          <p:nvPr/>
        </p:nvGraphicFramePr>
        <p:xfrm>
          <a:off x="3106738" y="1989138"/>
          <a:ext cx="9445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23" name="Equation" r:id="rId7" imgW="1155600" imgH="609480" progId="Equation.3">
                  <p:embed/>
                </p:oleObj>
              </mc:Choice>
              <mc:Fallback>
                <p:oleObj name="Equation" r:id="rId7" imgW="1155600" imgH="609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8" y="1989138"/>
                        <a:ext cx="94456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2200" name="Object 8"/>
          <p:cNvGraphicFramePr>
            <a:graphicFrameLocks noChangeAspect="1"/>
          </p:cNvGraphicFramePr>
          <p:nvPr/>
        </p:nvGraphicFramePr>
        <p:xfrm>
          <a:off x="7696200" y="2776538"/>
          <a:ext cx="8032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24" name="Equation" r:id="rId9" imgW="977760" imgH="469800" progId="Equation.3">
                  <p:embed/>
                </p:oleObj>
              </mc:Choice>
              <mc:Fallback>
                <p:oleObj name="Equation" r:id="rId9" imgW="977760" imgH="469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776538"/>
                        <a:ext cx="803275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Text Box 2"/>
          <p:cNvSpPr txBox="1">
            <a:spLocks noChangeArrowheads="1"/>
          </p:cNvSpPr>
          <p:nvPr/>
        </p:nvSpPr>
        <p:spPr bwMode="auto">
          <a:xfrm>
            <a:off x="1447800" y="1196975"/>
            <a:ext cx="7239000" cy="54975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fa-IR" sz="2800" b="0">
                <a:cs typeface="Nazanin" pitchFamily="2" charset="-78"/>
              </a:rPr>
              <a:t> ناحية محدود بين منحنی های </a:t>
            </a:r>
            <a:r>
              <a:rPr lang="en-US" sz="2800" b="0" i="1">
                <a:latin typeface="Times New Roman" pitchFamily="18" charset="0"/>
              </a:rPr>
              <a:t>y </a:t>
            </a:r>
            <a:r>
              <a:rPr lang="en-US" sz="2800" b="0" baseline="30000">
                <a:latin typeface="Times New Roman" pitchFamily="18" charset="0"/>
              </a:rPr>
              <a:t>2</a:t>
            </a:r>
            <a:r>
              <a:rPr lang="en-US" sz="2800" b="0" i="1">
                <a:latin typeface="Times New Roman" pitchFamily="18" charset="0"/>
              </a:rPr>
              <a:t> = x </a:t>
            </a:r>
            <a:r>
              <a:rPr lang="en-US" sz="2800" b="0" baseline="30000">
                <a:latin typeface="Times New Roman" pitchFamily="18" charset="0"/>
              </a:rPr>
              <a:t>3</a:t>
            </a:r>
            <a:r>
              <a:rPr lang="fa-IR" sz="2800" b="0">
                <a:cs typeface="Nazanin" pitchFamily="2" charset="-78"/>
              </a:rPr>
              <a:t>  و خطوط  </a:t>
            </a:r>
            <a:r>
              <a:rPr lang="en-US" sz="2800" b="0" i="1">
                <a:latin typeface="Times New Roman" pitchFamily="18" charset="0"/>
              </a:rPr>
              <a:t>x = </a:t>
            </a:r>
            <a:r>
              <a:rPr lang="en-US" sz="2800" b="0">
                <a:latin typeface="Times New Roman" pitchFamily="18" charset="0"/>
              </a:rPr>
              <a:t>0</a:t>
            </a:r>
            <a:r>
              <a:rPr lang="fa-IR" sz="2800" b="0">
                <a:cs typeface="Nazanin" pitchFamily="2" charset="-78"/>
              </a:rPr>
              <a:t>  و    </a:t>
            </a:r>
            <a:r>
              <a:rPr lang="en-US" sz="2800" b="0" i="1">
                <a:latin typeface="Times New Roman" pitchFamily="18" charset="0"/>
              </a:rPr>
              <a:t>x = </a:t>
            </a:r>
            <a:r>
              <a:rPr lang="en-US" sz="2800" b="0">
                <a:latin typeface="Times New Roman" pitchFamily="18" charset="0"/>
              </a:rPr>
              <a:t>4 </a:t>
            </a:r>
            <a:r>
              <a:rPr lang="fa-IR" sz="2800" b="0">
                <a:cs typeface="Nazanin" pitchFamily="2" charset="-78"/>
              </a:rPr>
              <a:t>  را حول محور </a:t>
            </a:r>
            <a:r>
              <a:rPr lang="en-US" sz="2800" b="0" i="1">
                <a:latin typeface="Times New Roman" pitchFamily="18" charset="0"/>
              </a:rPr>
              <a:t>y</a:t>
            </a:r>
            <a:r>
              <a:rPr lang="fa-IR" sz="2800" b="0">
                <a:cs typeface="Nazanin" pitchFamily="2" charset="-78"/>
              </a:rPr>
              <a:t>  ها دوران می دهيم . حجم جسم حاصل را حساب کنيد .  </a:t>
            </a:r>
          </a:p>
          <a:p>
            <a:pPr>
              <a:lnSpc>
                <a:spcPct val="150000"/>
              </a:lnSpc>
            </a:pPr>
            <a:r>
              <a:rPr lang="fa-IR" sz="2400" b="0">
                <a:cs typeface="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endParaRPr lang="fa-IR" sz="2400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en-US" sz="2400" b="0">
              <a:cs typeface="Nazanin" pitchFamily="2" charset="-78"/>
            </a:endParaRPr>
          </a:p>
        </p:txBody>
      </p:sp>
      <p:sp>
        <p:nvSpPr>
          <p:cNvPr id="582659" name="Rectangle 3"/>
          <p:cNvSpPr>
            <a:spLocks noChangeArrowheads="1"/>
          </p:cNvSpPr>
          <p:nvPr/>
        </p:nvSpPr>
        <p:spPr bwMode="auto">
          <a:xfrm>
            <a:off x="151765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10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en-US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900"/>
                </a:solidFill>
                <a:latin typeface="Arial" charset="0"/>
                <a:cs typeface="Sina" pitchFamily="2" charset="-78"/>
              </a:rPr>
              <a:t>محاسبة </a:t>
            </a:r>
            <a:r>
              <a:rPr lang="fa-IR" sz="2800" b="0">
                <a:solidFill>
                  <a:srgbClr val="FF9900"/>
                </a:solidFill>
                <a:cs typeface="Sina" pitchFamily="2" charset="-78"/>
              </a:rPr>
              <a:t>حج</a:t>
            </a:r>
            <a:r>
              <a:rPr lang="ar-SA" sz="2800" b="0">
                <a:solidFill>
                  <a:srgbClr val="FF9900"/>
                </a:solidFill>
                <a:cs typeface="Sina" pitchFamily="2" charset="-78"/>
              </a:rPr>
              <a:t>م</a:t>
            </a:r>
            <a:r>
              <a:rPr lang="fa-IR" sz="2800" b="0">
                <a:solidFill>
                  <a:srgbClr val="FF9900"/>
                </a:solidFill>
                <a:cs typeface="Sina" pitchFamily="2" charset="-78"/>
              </a:rPr>
              <a:t> اجسام دوار </a:t>
            </a:r>
            <a:endParaRPr lang="en-US" sz="2800" b="0">
              <a:solidFill>
                <a:srgbClr val="FF9900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582661" name="Object 5"/>
          <p:cNvGraphicFramePr>
            <a:graphicFrameLocks noChangeAspect="1"/>
          </p:cNvGraphicFramePr>
          <p:nvPr/>
        </p:nvGraphicFramePr>
        <p:xfrm>
          <a:off x="3243263" y="3717925"/>
          <a:ext cx="3505200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67" name="Equation" r:id="rId3" imgW="4292280" imgH="2933640" progId="Equation.3">
                  <p:embed/>
                </p:oleObj>
              </mc:Choice>
              <mc:Fallback>
                <p:oleObj name="Equation" r:id="rId3" imgW="4292280" imgH="2933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3263" y="3717925"/>
                        <a:ext cx="3505200" cy="234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2662" name="Rectangle 6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cs typeface="Sina" pitchFamily="2" charset="-78"/>
              </a:rPr>
              <a:t>مثال </a:t>
            </a:r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  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ChangeArrowheads="1"/>
          </p:cNvSpPr>
          <p:nvPr/>
        </p:nvSpPr>
        <p:spPr bwMode="auto">
          <a:xfrm>
            <a:off x="151765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10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en-US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900"/>
                </a:solidFill>
                <a:latin typeface="Arial" charset="0"/>
                <a:cs typeface="Sina" pitchFamily="2" charset="-78"/>
              </a:rPr>
              <a:t>محاسبة </a:t>
            </a:r>
            <a:r>
              <a:rPr lang="fa-IR" sz="2800" b="0">
                <a:solidFill>
                  <a:srgbClr val="FF9900"/>
                </a:solidFill>
                <a:cs typeface="Sina" pitchFamily="2" charset="-78"/>
              </a:rPr>
              <a:t>حج</a:t>
            </a:r>
            <a:r>
              <a:rPr lang="ar-SA" sz="2800" b="0">
                <a:solidFill>
                  <a:srgbClr val="FF9900"/>
                </a:solidFill>
                <a:cs typeface="Sina" pitchFamily="2" charset="-78"/>
              </a:rPr>
              <a:t>م</a:t>
            </a:r>
            <a:r>
              <a:rPr lang="fa-IR" sz="2800" b="0">
                <a:solidFill>
                  <a:srgbClr val="FF9900"/>
                </a:solidFill>
                <a:cs typeface="Sina" pitchFamily="2" charset="-78"/>
              </a:rPr>
              <a:t> اجسام دوار </a:t>
            </a:r>
            <a:endParaRPr lang="en-US" sz="2800" b="0">
              <a:solidFill>
                <a:srgbClr val="FF9900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589827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6863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فرض کنيم ناحية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S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محصور به نمودار منحنی های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y </a:t>
            </a:r>
            <a:r>
              <a:rPr lang="en-US" sz="2800" b="0">
                <a:latin typeface="Times New Roman" pitchFamily="18" charset="0"/>
              </a:rPr>
              <a:t>=</a:t>
            </a:r>
            <a:r>
              <a:rPr lang="en-US" sz="2800" b="0" i="1">
                <a:latin typeface="Times New Roman" pitchFamily="18" charset="0"/>
              </a:rPr>
              <a:t> f </a:t>
            </a:r>
            <a:r>
              <a:rPr lang="en-US" sz="2800" b="0">
                <a:latin typeface="Times New Roman" pitchFamily="18" charset="0"/>
              </a:rPr>
              <a:t>(</a:t>
            </a:r>
            <a:r>
              <a:rPr lang="en-US" sz="2800" b="0" i="1">
                <a:latin typeface="Times New Roman" pitchFamily="18" charset="0"/>
              </a:rPr>
              <a:t> x </a:t>
            </a:r>
            <a:r>
              <a:rPr lang="en-US" sz="2800" b="0">
                <a:latin typeface="Times New Roman" pitchFamily="18" charset="0"/>
              </a:rPr>
              <a:t>)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ar-SA" sz="2800" b="0">
                <a:cs typeface="Nazanin" pitchFamily="2" charset="-78"/>
              </a:rPr>
              <a:t>و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y </a:t>
            </a:r>
            <a:r>
              <a:rPr lang="en-US" sz="2800" b="0">
                <a:latin typeface="Times New Roman" pitchFamily="18" charset="0"/>
              </a:rPr>
              <a:t>=</a:t>
            </a:r>
            <a:r>
              <a:rPr lang="en-US" sz="2800" b="0" i="1">
                <a:latin typeface="Times New Roman" pitchFamily="18" charset="0"/>
              </a:rPr>
              <a:t> g </a:t>
            </a:r>
            <a:r>
              <a:rPr lang="en-US" sz="2800" b="0">
                <a:latin typeface="Times New Roman" pitchFamily="18" charset="0"/>
              </a:rPr>
              <a:t>( </a:t>
            </a:r>
            <a:r>
              <a:rPr lang="en-US" sz="2800" b="0" i="1">
                <a:latin typeface="Times New Roman" pitchFamily="18" charset="0"/>
              </a:rPr>
              <a:t>x </a:t>
            </a:r>
            <a:r>
              <a:rPr lang="en-US" sz="2800" b="0">
                <a:latin typeface="Times New Roman" pitchFamily="18" charset="0"/>
              </a:rPr>
              <a:t>)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و خطوط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x</a:t>
            </a:r>
            <a:r>
              <a:rPr lang="en-US" sz="2800" b="0">
                <a:cs typeface="Nazanin" pitchFamily="2" charset="-78"/>
              </a:rPr>
              <a:t> = </a:t>
            </a:r>
            <a:r>
              <a:rPr lang="en-US" sz="2800" b="0" i="1">
                <a:latin typeface="Times New Roman" pitchFamily="18" charset="0"/>
              </a:rPr>
              <a:t>a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و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x</a:t>
            </a:r>
            <a:r>
              <a:rPr lang="en-US" sz="2800" b="0">
                <a:cs typeface="Nazanin" pitchFamily="2" charset="-78"/>
              </a:rPr>
              <a:t> = </a:t>
            </a:r>
            <a:r>
              <a:rPr lang="en-US" sz="2800" b="0">
                <a:latin typeface="Times New Roman" pitchFamily="18" charset="0"/>
              </a:rPr>
              <a:t>b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باشد و توابع</a:t>
            </a:r>
            <a:r>
              <a:rPr lang="fa-IR" sz="2800" b="0">
                <a:cs typeface="Nazanin" pitchFamily="2" charset="-78"/>
              </a:rPr>
              <a:t>   </a:t>
            </a:r>
            <a:r>
              <a:rPr lang="en-US" sz="2800" b="0">
                <a:cs typeface="Nazanin" pitchFamily="2" charset="-78"/>
              </a:rPr>
              <a:t>    </a:t>
            </a:r>
            <a:r>
              <a:rPr lang="en-US" sz="2800" b="0" i="1">
                <a:latin typeface="Times New Roman" pitchFamily="18" charset="0"/>
              </a:rPr>
              <a:t>f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>
                <a:latin typeface="Times New Roman" pitchFamily="18" charset="0"/>
              </a:rPr>
              <a:t>(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x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>
                <a:latin typeface="Times New Roman" pitchFamily="18" charset="0"/>
              </a:rPr>
              <a:t>)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و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g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>
                <a:latin typeface="Times New Roman" pitchFamily="18" charset="0"/>
              </a:rPr>
              <a:t>(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x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>
                <a:latin typeface="Times New Roman" pitchFamily="18" charset="0"/>
              </a:rPr>
              <a:t>)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هر دو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در فاصلة بستة [ </a:t>
            </a:r>
            <a:r>
              <a:rPr lang="en-US" sz="2800" b="0" i="1">
                <a:latin typeface="Times New Roman" pitchFamily="18" charset="0"/>
              </a:rPr>
              <a:t>a</a:t>
            </a:r>
            <a:r>
              <a:rPr lang="en-US" sz="2800" b="0">
                <a:cs typeface="Nazanin" pitchFamily="2" charset="-78"/>
              </a:rPr>
              <a:t> , </a:t>
            </a:r>
            <a:r>
              <a:rPr lang="en-US" sz="2800" b="0" i="1">
                <a:latin typeface="Times New Roman" pitchFamily="18" charset="0"/>
              </a:rPr>
              <a:t>b</a:t>
            </a:r>
            <a:r>
              <a:rPr lang="fa-IR" sz="2800" b="0">
                <a:cs typeface="Nazanin" pitchFamily="2" charset="-78"/>
              </a:rPr>
              <a:t> ] </a:t>
            </a:r>
            <a:r>
              <a:rPr lang="ar-SA" sz="2800" b="0">
                <a:cs typeface="Nazanin" pitchFamily="2" charset="-78"/>
              </a:rPr>
              <a:t>پيوسته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ar-SA" sz="2800" b="0">
                <a:cs typeface="Nazanin" pitchFamily="2" charset="-78"/>
              </a:rPr>
              <a:t>بوده و بعلاوه برای هر </a:t>
            </a:r>
            <a:r>
              <a:rPr lang="en-US" sz="2800" b="0" i="1">
                <a:latin typeface="Times New Roman" pitchFamily="18" charset="0"/>
              </a:rPr>
              <a:t>x</a:t>
            </a:r>
            <a:r>
              <a:rPr lang="ar-SA" sz="2800" b="0">
                <a:cs typeface="Nazanin" pitchFamily="2" charset="-78"/>
              </a:rPr>
              <a:t> در اين فاصله </a:t>
            </a:r>
            <a:r>
              <a:rPr lang="en-US" sz="2800" b="0" i="1">
                <a:latin typeface="Times New Roman" pitchFamily="18" charset="0"/>
              </a:rPr>
              <a:t>f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>
                <a:latin typeface="Times New Roman" pitchFamily="18" charset="0"/>
              </a:rPr>
              <a:t>(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x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>
                <a:latin typeface="Times New Roman" pitchFamily="18" charset="0"/>
              </a:rPr>
              <a:t>)</a:t>
            </a:r>
            <a:r>
              <a:rPr lang="en-US" sz="2800" b="0">
                <a:cs typeface="Nazanin" pitchFamily="2" charset="-78"/>
              </a:rPr>
              <a:t> ≥ </a:t>
            </a:r>
            <a:r>
              <a:rPr lang="en-US" sz="2800" b="0" i="1">
                <a:latin typeface="Times New Roman" pitchFamily="18" charset="0"/>
              </a:rPr>
              <a:t>g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>
                <a:latin typeface="Times New Roman" pitchFamily="18" charset="0"/>
              </a:rPr>
              <a:t>(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x </a:t>
            </a:r>
            <a:r>
              <a:rPr lang="en-US" sz="2800" b="0">
                <a:latin typeface="Times New Roman" pitchFamily="18" charset="0"/>
              </a:rPr>
              <a:t>)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ar-SA" sz="2800" b="0">
                <a:cs typeface="Nazanin" pitchFamily="2" charset="-78"/>
              </a:rPr>
              <a:t>باشد .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می خواهيم حجم حادث از دوران ناحية </a:t>
            </a:r>
            <a:r>
              <a:rPr lang="en-US" sz="2800" b="0" i="1">
                <a:latin typeface="Times New Roman" pitchFamily="18" charset="0"/>
              </a:rPr>
              <a:t>S</a:t>
            </a:r>
            <a:r>
              <a:rPr lang="ar-SA" sz="2800" b="0">
                <a:cs typeface="Nazanin" pitchFamily="2" charset="-78"/>
              </a:rPr>
              <a:t> را حول خط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x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>
                <a:latin typeface="Times New Roman" pitchFamily="18" charset="0"/>
              </a:rPr>
              <a:t>=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>
                <a:latin typeface="Times New Roman" pitchFamily="18" charset="0"/>
              </a:rPr>
              <a:t>0</a:t>
            </a:r>
            <a:r>
              <a:rPr lang="en-US" sz="2800" b="0" i="1">
                <a:latin typeface="Times New Roman" pitchFamily="18" charset="0"/>
              </a:rPr>
              <a:t> </a:t>
            </a:r>
            <a:r>
              <a:rPr lang="ar-SA" sz="2800" b="0">
                <a:cs typeface="Nazanin" pitchFamily="2" charset="-78"/>
              </a:rPr>
              <a:t>  به دست آوريم . </a:t>
            </a:r>
            <a:endParaRPr lang="fa-IR" sz="2800" b="0">
              <a:cs typeface="Nazanin" pitchFamily="2" charset="-78"/>
            </a:endParaRPr>
          </a:p>
        </p:txBody>
      </p:sp>
      <p:sp>
        <p:nvSpPr>
          <p:cNvPr id="589829" name="Rectangle 5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cs typeface="Sina" pitchFamily="2" charset="-78"/>
              </a:rPr>
              <a:t> </a:t>
            </a:r>
            <a:r>
              <a:rPr lang="fa-IR" sz="2600" b="0">
                <a:solidFill>
                  <a:schemeClr val="tx2"/>
                </a:solidFill>
                <a:cs typeface="Sina" pitchFamily="2" charset="-78"/>
              </a:rPr>
              <a:t>روش لايه های استوانه </a:t>
            </a:r>
            <a:r>
              <a:rPr lang="ar-SA" sz="2600" b="0">
                <a:solidFill>
                  <a:schemeClr val="tx2"/>
                </a:solidFill>
                <a:cs typeface="Sina" pitchFamily="2" charset="-78"/>
              </a:rPr>
              <a:t>ای</a:t>
            </a:r>
            <a:r>
              <a:rPr lang="fa-IR" sz="2600" b="0">
                <a:solidFill>
                  <a:schemeClr val="tx2"/>
                </a:solidFill>
                <a:cs typeface="Sina" pitchFamily="2" charset="-78"/>
              </a:rPr>
              <a:t>(</a:t>
            </a:r>
            <a:r>
              <a:rPr lang="ar-SA" sz="2600" b="0">
                <a:solidFill>
                  <a:schemeClr val="tx2"/>
                </a:solidFill>
                <a:cs typeface="Sina" pitchFamily="2" charset="-78"/>
              </a:rPr>
              <a:t>دوران حول محور </a:t>
            </a:r>
            <a:r>
              <a:rPr lang="en-US" sz="2600" i="1">
                <a:solidFill>
                  <a:schemeClr val="tx2"/>
                </a:solidFill>
                <a:latin typeface="Times New Roman" pitchFamily="18" charset="0"/>
              </a:rPr>
              <a:t>y</a:t>
            </a:r>
            <a:r>
              <a:rPr lang="fa-IR" sz="2600" i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fa-IR" sz="2600" b="0">
                <a:solidFill>
                  <a:schemeClr val="tx2"/>
                </a:solidFill>
                <a:cs typeface="Sina" pitchFamily="2" charset="-78"/>
              </a:rPr>
              <a:t>)</a:t>
            </a:r>
            <a:endParaRPr lang="en-US" sz="2600" b="0">
              <a:solidFill>
                <a:schemeClr val="tx2"/>
              </a:solidFill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دستگاه مختصات قطبی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646147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394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مختصات قطبي هر نقطه زوج مرتبي از اعداد حقيقي تشكيل مي دهند .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به ازاي هر زوج مرتب از اعداد حقيقي مانند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  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نقط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ة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منحصر به فردي مانند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در مختصات قطبي به دست مي آيد . اما ديديم كه يك نقطه را مي توان با بي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شمار زوج مرتب از اعداد حقيقي مشخص كرد . </a:t>
            </a:r>
            <a:endParaRPr lang="en-US" sz="3200" b="0"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646148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تذکر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46150" name="Object 6"/>
          <p:cNvGraphicFramePr>
            <a:graphicFrameLocks noChangeAspect="1"/>
          </p:cNvGraphicFramePr>
          <p:nvPr/>
        </p:nvGraphicFramePr>
        <p:xfrm>
          <a:off x="1619250" y="2781300"/>
          <a:ext cx="9017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64" name="Equation" r:id="rId3" imgW="901440" imgH="431640" progId="Equation.3">
                  <p:embed/>
                </p:oleObj>
              </mc:Choice>
              <mc:Fallback>
                <p:oleObj name="Equation" r:id="rId3" imgW="90144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781300"/>
                        <a:ext cx="9017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6151" name="Object 7"/>
          <p:cNvGraphicFramePr>
            <a:graphicFrameLocks noChangeAspect="1"/>
          </p:cNvGraphicFramePr>
          <p:nvPr/>
        </p:nvGraphicFramePr>
        <p:xfrm>
          <a:off x="5148263" y="3573463"/>
          <a:ext cx="2921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65" name="Equation" r:id="rId5" imgW="291960" imgH="317160" progId="Equation.3">
                  <p:embed/>
                </p:oleObj>
              </mc:Choice>
              <mc:Fallback>
                <p:oleObj name="Equation" r:id="rId5" imgW="291960" imgH="3171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3573463"/>
                        <a:ext cx="29210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ChangeArrowheads="1"/>
          </p:cNvSpPr>
          <p:nvPr/>
        </p:nvSpPr>
        <p:spPr bwMode="auto">
          <a:xfrm>
            <a:off x="151765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10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en-US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900"/>
                </a:solidFill>
                <a:latin typeface="Arial" charset="0"/>
                <a:cs typeface="Sina" pitchFamily="2" charset="-78"/>
              </a:rPr>
              <a:t>محاسبة </a:t>
            </a:r>
            <a:r>
              <a:rPr lang="fa-IR" sz="2800" b="0">
                <a:solidFill>
                  <a:srgbClr val="FF9900"/>
                </a:solidFill>
                <a:cs typeface="Sina" pitchFamily="2" charset="-78"/>
              </a:rPr>
              <a:t>حج</a:t>
            </a:r>
            <a:r>
              <a:rPr lang="ar-SA" sz="2800" b="0">
                <a:solidFill>
                  <a:srgbClr val="FF9900"/>
                </a:solidFill>
                <a:cs typeface="Sina" pitchFamily="2" charset="-78"/>
              </a:rPr>
              <a:t>م</a:t>
            </a:r>
            <a:r>
              <a:rPr lang="fa-IR" sz="2800" b="0">
                <a:solidFill>
                  <a:srgbClr val="FF9900"/>
                </a:solidFill>
                <a:cs typeface="Sina" pitchFamily="2" charset="-78"/>
              </a:rPr>
              <a:t> اجسام دوار </a:t>
            </a:r>
            <a:endParaRPr lang="en-US" sz="2800" b="0">
              <a:solidFill>
                <a:srgbClr val="FF9900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590851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3276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ar-SA" sz="2800" b="0">
                <a:cs typeface="Nazanin" pitchFamily="2" charset="-78"/>
              </a:rPr>
              <a:t>برای اين منظور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فرض می کنيم </a:t>
            </a:r>
            <a:r>
              <a:rPr lang="ar-SA" sz="2800" b="0"/>
              <a:t>∆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افرازی از فاصلة</a:t>
            </a:r>
            <a:r>
              <a:rPr lang="fa-IR" sz="2800" b="0">
                <a:cs typeface="Nazanin" pitchFamily="2" charset="-78"/>
              </a:rPr>
              <a:t>[ </a:t>
            </a:r>
            <a:r>
              <a:rPr lang="en-US" sz="2800" b="0" i="1">
                <a:latin typeface="Times New Roman" pitchFamily="18" charset="0"/>
              </a:rPr>
              <a:t>a</a:t>
            </a:r>
            <a:r>
              <a:rPr lang="en-US" sz="2800" b="0">
                <a:cs typeface="Nazanin" pitchFamily="2" charset="-78"/>
              </a:rPr>
              <a:t> , </a:t>
            </a:r>
            <a:r>
              <a:rPr lang="en-US" sz="2800" b="0" i="1">
                <a:latin typeface="Times New Roman" pitchFamily="18" charset="0"/>
              </a:rPr>
              <a:t>b</a:t>
            </a:r>
            <a:r>
              <a:rPr lang="ar-SA" sz="2800" b="0">
                <a:cs typeface="Nazanin" pitchFamily="2" charset="-78"/>
              </a:rPr>
              <a:t> ] به</a:t>
            </a:r>
          </a:p>
          <a:p>
            <a:pPr rtl="1">
              <a:lnSpc>
                <a:spcPct val="150000"/>
              </a:lnSpc>
            </a:pPr>
            <a:r>
              <a:rPr lang="ar-SA" sz="2800" b="0">
                <a:cs typeface="Nazanin" pitchFamily="2" charset="-78"/>
              </a:rPr>
              <a:t> صورت </a:t>
            </a:r>
          </a:p>
          <a:p>
            <a:pPr algn="ctr" rtl="1">
              <a:lnSpc>
                <a:spcPct val="150000"/>
              </a:lnSpc>
            </a:pPr>
            <a:r>
              <a:rPr lang="en-US" sz="2800" b="0" i="1">
                <a:latin typeface="Times New Roman" pitchFamily="18" charset="0"/>
              </a:rPr>
              <a:t>a = x</a:t>
            </a:r>
            <a:r>
              <a:rPr lang="en-US" sz="2800" b="0" i="1" baseline="-25000">
                <a:latin typeface="Times New Roman" pitchFamily="18" charset="0"/>
              </a:rPr>
              <a:t>◦</a:t>
            </a:r>
            <a:r>
              <a:rPr lang="en-US" sz="2800" b="0" i="1">
                <a:latin typeface="Times New Roman" pitchFamily="18" charset="0"/>
              </a:rPr>
              <a:t> &lt; x</a:t>
            </a:r>
            <a:r>
              <a:rPr lang="en-US" sz="2800" b="0" i="1" baseline="-25000">
                <a:latin typeface="Times New Roman" pitchFamily="18" charset="0"/>
              </a:rPr>
              <a:t>1</a:t>
            </a:r>
            <a:r>
              <a:rPr lang="en-US" sz="2800" b="0" i="1">
                <a:latin typeface="Times New Roman" pitchFamily="18" charset="0"/>
              </a:rPr>
              <a:t> &lt; x</a:t>
            </a:r>
            <a:r>
              <a:rPr lang="en-US" sz="2800" b="0" i="1" baseline="-25000">
                <a:latin typeface="Times New Roman" pitchFamily="18" charset="0"/>
              </a:rPr>
              <a:t>2</a:t>
            </a:r>
            <a:r>
              <a:rPr lang="en-US" sz="2800" b="0" i="1">
                <a:latin typeface="Times New Roman" pitchFamily="18" charset="0"/>
              </a:rPr>
              <a:t> &lt; . . . &lt;  x</a:t>
            </a:r>
            <a:r>
              <a:rPr lang="en-US" sz="2800" b="0" i="1" baseline="-25000">
                <a:latin typeface="Times New Roman" pitchFamily="18" charset="0"/>
              </a:rPr>
              <a:t>i</a:t>
            </a:r>
            <a:r>
              <a:rPr lang="en-US" sz="2800" b="0" i="1">
                <a:latin typeface="Times New Roman" pitchFamily="18" charset="0"/>
              </a:rPr>
              <a:t> &lt; x</a:t>
            </a:r>
            <a:r>
              <a:rPr lang="en-US" sz="2800" b="0" i="1" baseline="-25000">
                <a:latin typeface="Times New Roman" pitchFamily="18" charset="0"/>
              </a:rPr>
              <a:t>i+1</a:t>
            </a:r>
            <a:r>
              <a:rPr lang="en-US" sz="2800" b="0" i="1">
                <a:latin typeface="Times New Roman" pitchFamily="18" charset="0"/>
              </a:rPr>
              <a:t> &lt; . . . &lt;  x</a:t>
            </a:r>
            <a:r>
              <a:rPr lang="en-US" sz="2800" b="0" i="1" baseline="-25000">
                <a:latin typeface="Times New Roman" pitchFamily="18" charset="0"/>
              </a:rPr>
              <a:t>n</a:t>
            </a:r>
            <a:r>
              <a:rPr lang="en-US" sz="2800" b="0" i="1">
                <a:latin typeface="Times New Roman" pitchFamily="18" charset="0"/>
              </a:rPr>
              <a:t> = b</a:t>
            </a:r>
          </a:p>
          <a:p>
            <a:pPr rtl="1">
              <a:lnSpc>
                <a:spcPct val="150000"/>
              </a:lnSpc>
            </a:pP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و </a:t>
            </a:r>
            <a:r>
              <a:rPr lang="en-US" sz="2800" b="0" i="1">
                <a:latin typeface="Times New Roman" pitchFamily="18" charset="0"/>
              </a:rPr>
              <a:t>x</a:t>
            </a:r>
            <a:r>
              <a:rPr lang="en-US" sz="2800" b="0" i="1" baseline="-25000">
                <a:latin typeface="Times New Roman" pitchFamily="18" charset="0"/>
              </a:rPr>
              <a:t>i</a:t>
            </a:r>
            <a:r>
              <a:rPr lang="fa-IR" sz="2800" b="0">
                <a:latin typeface="Times New Roman" pitchFamily="18" charset="0"/>
              </a:rPr>
              <a:t>∆</a:t>
            </a:r>
            <a:r>
              <a:rPr lang="ar-SA" sz="2800" b="0">
                <a:cs typeface="Nazanin" pitchFamily="2" charset="-78"/>
              </a:rPr>
              <a:t> طول 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i </a:t>
            </a:r>
            <a:r>
              <a:rPr lang="ar-SA" sz="2800" b="0">
                <a:cs typeface="Nazanin" pitchFamily="2" charset="-78"/>
              </a:rPr>
              <a:t>امين زير فاصله باشد .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 فرض کنيم 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c</a:t>
            </a:r>
            <a:r>
              <a:rPr lang="en-US" sz="2800" b="0" i="1" baseline="-25000">
                <a:latin typeface="Times New Roman" pitchFamily="18" charset="0"/>
              </a:rPr>
              <a:t>i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نقطة وسط 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i</a:t>
            </a:r>
            <a:r>
              <a:rPr lang="ar-SA" sz="2800" b="0">
                <a:cs typeface="Nazanin" pitchFamily="2" charset="-78"/>
              </a:rPr>
              <a:t>امين زير بازه </a:t>
            </a:r>
            <a:r>
              <a:rPr lang="fa-IR" sz="2800" b="0">
                <a:cs typeface="Nazanin" pitchFamily="2" charset="-78"/>
              </a:rPr>
              <a:t>باشد داريم</a:t>
            </a:r>
            <a:r>
              <a:rPr lang="fa-IR" sz="2800" b="0">
                <a:latin typeface="Times New Roman" pitchFamily="18" charset="0"/>
              </a:rPr>
              <a:t> </a:t>
            </a:r>
            <a:r>
              <a:rPr lang="en-US" sz="2800" b="0" i="1">
                <a:latin typeface="Times New Roman" pitchFamily="18" charset="0"/>
              </a:rPr>
              <a:t>c</a:t>
            </a:r>
            <a:r>
              <a:rPr lang="en-US" sz="2800" b="0" i="1" baseline="-25000">
                <a:latin typeface="Times New Roman" pitchFamily="18" charset="0"/>
              </a:rPr>
              <a:t>i </a:t>
            </a:r>
            <a:r>
              <a:rPr lang="en-US" sz="2800" b="0">
                <a:latin typeface="Times New Roman" pitchFamily="18" charset="0"/>
              </a:rPr>
              <a:t>=1/2 ( </a:t>
            </a:r>
            <a:r>
              <a:rPr lang="en-US" sz="2800" b="0" i="1">
                <a:latin typeface="Times New Roman" pitchFamily="18" charset="0"/>
              </a:rPr>
              <a:t>x</a:t>
            </a:r>
            <a:r>
              <a:rPr lang="en-US" sz="2800" b="0" i="1" baseline="-25000">
                <a:latin typeface="Times New Roman" pitchFamily="18" charset="0"/>
              </a:rPr>
              <a:t>i </a:t>
            </a:r>
            <a:r>
              <a:rPr lang="en-US" sz="2800" b="0">
                <a:latin typeface="Times New Roman" pitchFamily="18" charset="0"/>
              </a:rPr>
              <a:t>+ </a:t>
            </a:r>
            <a:r>
              <a:rPr lang="en-US" sz="2800" b="0" i="1">
                <a:latin typeface="Times New Roman" pitchFamily="18" charset="0"/>
              </a:rPr>
              <a:t>x</a:t>
            </a:r>
            <a:r>
              <a:rPr lang="en-US" sz="2800" b="0" i="1" baseline="-25000">
                <a:latin typeface="Times New Roman" pitchFamily="18" charset="0"/>
              </a:rPr>
              <a:t>i</a:t>
            </a:r>
            <a:r>
              <a:rPr lang="en-US" sz="2800" b="0" baseline="-25000">
                <a:latin typeface="Times New Roman" pitchFamily="18" charset="0"/>
              </a:rPr>
              <a:t>+1 </a:t>
            </a:r>
            <a:r>
              <a:rPr lang="en-US" sz="2800" b="0">
                <a:latin typeface="Times New Roman" pitchFamily="18" charset="0"/>
              </a:rPr>
              <a:t>)</a:t>
            </a:r>
            <a:r>
              <a:rPr lang="fa-IR" sz="2800" b="0">
                <a:latin typeface="Times New Roman" pitchFamily="18" charset="0"/>
              </a:rPr>
              <a:t> </a:t>
            </a:r>
            <a:r>
              <a:rPr lang="fa-IR" sz="2800" b="0">
                <a:latin typeface="Times New Roman" pitchFamily="18" charset="0"/>
                <a:cs typeface="Nazanin" pitchFamily="2" charset="-78"/>
              </a:rPr>
              <a:t>م</a:t>
            </a:r>
            <a:r>
              <a:rPr lang="ar-SA" sz="2800" b="0">
                <a:cs typeface="Nazanin" pitchFamily="2" charset="-78"/>
              </a:rPr>
              <a:t>طابق شکل مستطيلی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می سازيم به قاعدة </a:t>
            </a:r>
            <a:r>
              <a:rPr lang="en-US" sz="2800" b="0" i="1">
                <a:latin typeface="Times New Roman" pitchFamily="18" charset="0"/>
              </a:rPr>
              <a:t>x</a:t>
            </a:r>
            <a:r>
              <a:rPr lang="en-US" sz="2800" b="0" i="1" baseline="-25000">
                <a:latin typeface="Times New Roman" pitchFamily="18" charset="0"/>
              </a:rPr>
              <a:t>i</a:t>
            </a:r>
            <a:r>
              <a:rPr lang="ar-SA" sz="2800" b="0">
                <a:latin typeface="Times New Roman" pitchFamily="18" charset="0"/>
              </a:rPr>
              <a:t>∆</a:t>
            </a:r>
            <a:r>
              <a:rPr lang="en-US" sz="2800" b="0">
                <a:latin typeface="Times New Roman" pitchFamily="18" charset="0"/>
              </a:rPr>
              <a:t>  </a:t>
            </a:r>
            <a:r>
              <a:rPr lang="ar-SA" sz="2800" b="0">
                <a:cs typeface="Nazanin" pitchFamily="2" charset="-78"/>
              </a:rPr>
              <a:t>و ارتفاع</a:t>
            </a:r>
            <a:r>
              <a:rPr lang="en-US" sz="2800" b="0">
                <a:cs typeface="Nazanin" pitchFamily="2" charset="-78"/>
              </a:rPr>
              <a:t>             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h</a:t>
            </a:r>
            <a:r>
              <a:rPr lang="en-US" sz="2800" b="0">
                <a:latin typeface="Times New Roman" pitchFamily="18" charset="0"/>
              </a:rPr>
              <a:t>( </a:t>
            </a:r>
            <a:r>
              <a:rPr lang="en-US" sz="2800" b="0" i="1">
                <a:latin typeface="Times New Roman" pitchFamily="18" charset="0"/>
              </a:rPr>
              <a:t>c</a:t>
            </a:r>
            <a:r>
              <a:rPr lang="en-US" sz="2800" b="0" i="1" baseline="-25000">
                <a:latin typeface="Times New Roman" pitchFamily="18" charset="0"/>
              </a:rPr>
              <a:t>i </a:t>
            </a:r>
            <a:r>
              <a:rPr lang="en-US" sz="2800" b="0">
                <a:latin typeface="Times New Roman" pitchFamily="18" charset="0"/>
              </a:rPr>
              <a:t>) = </a:t>
            </a:r>
            <a:r>
              <a:rPr lang="en-US" sz="2800" b="0" i="1">
                <a:latin typeface="Times New Roman" pitchFamily="18" charset="0"/>
              </a:rPr>
              <a:t>f </a:t>
            </a:r>
            <a:r>
              <a:rPr lang="en-US" sz="2800" b="0">
                <a:latin typeface="Times New Roman" pitchFamily="18" charset="0"/>
              </a:rPr>
              <a:t>( </a:t>
            </a:r>
            <a:r>
              <a:rPr lang="en-US" sz="2800" b="0" i="1">
                <a:latin typeface="Times New Roman" pitchFamily="18" charset="0"/>
              </a:rPr>
              <a:t>c</a:t>
            </a:r>
            <a:r>
              <a:rPr lang="en-US" sz="2800" b="0" i="1" baseline="-25000">
                <a:latin typeface="Times New Roman" pitchFamily="18" charset="0"/>
              </a:rPr>
              <a:t>i</a:t>
            </a:r>
            <a:r>
              <a:rPr lang="en-US" sz="2800" b="0" i="1">
                <a:latin typeface="Times New Roman" pitchFamily="18" charset="0"/>
              </a:rPr>
              <a:t> </a:t>
            </a:r>
            <a:r>
              <a:rPr lang="en-US" sz="2800" b="0">
                <a:latin typeface="Times New Roman" pitchFamily="18" charset="0"/>
              </a:rPr>
              <a:t>) – </a:t>
            </a:r>
            <a:r>
              <a:rPr lang="en-US" sz="2800" b="0" i="1">
                <a:latin typeface="Times New Roman" pitchFamily="18" charset="0"/>
              </a:rPr>
              <a:t>g </a:t>
            </a:r>
            <a:r>
              <a:rPr lang="en-US" sz="2800" b="0">
                <a:latin typeface="Times New Roman" pitchFamily="18" charset="0"/>
              </a:rPr>
              <a:t>( </a:t>
            </a:r>
            <a:r>
              <a:rPr lang="en-US" sz="2800" b="0" i="1">
                <a:latin typeface="Times New Roman" pitchFamily="18" charset="0"/>
              </a:rPr>
              <a:t>c</a:t>
            </a:r>
            <a:r>
              <a:rPr lang="en-US" sz="2800" b="0" i="1" baseline="-25000">
                <a:latin typeface="Times New Roman" pitchFamily="18" charset="0"/>
              </a:rPr>
              <a:t>i</a:t>
            </a:r>
            <a:r>
              <a:rPr lang="en-US" sz="2800" b="0" i="1">
                <a:latin typeface="Times New Roman" pitchFamily="18" charset="0"/>
              </a:rPr>
              <a:t> </a:t>
            </a:r>
            <a:r>
              <a:rPr lang="en-US" sz="2800" b="0">
                <a:latin typeface="Times New Roman" pitchFamily="18" charset="0"/>
              </a:rPr>
              <a:t>)</a:t>
            </a:r>
            <a:r>
              <a:rPr lang="fa-IR" sz="2800" b="0">
                <a:cs typeface="Nazanin" pitchFamily="2" charset="-78"/>
              </a:rPr>
              <a:t>  .</a:t>
            </a:r>
          </a:p>
        </p:txBody>
      </p:sp>
      <p:sp>
        <p:nvSpPr>
          <p:cNvPr id="590854" name="Rectangle 6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cs typeface="Sina" pitchFamily="2" charset="-78"/>
              </a:rPr>
              <a:t> </a:t>
            </a:r>
            <a:r>
              <a:rPr lang="fa-IR" sz="2600" b="0">
                <a:solidFill>
                  <a:schemeClr val="tx2"/>
                </a:solidFill>
                <a:cs typeface="Sina" pitchFamily="2" charset="-78"/>
              </a:rPr>
              <a:t>روش لايه های استوانه </a:t>
            </a:r>
            <a:r>
              <a:rPr lang="ar-SA" sz="2600" b="0">
                <a:solidFill>
                  <a:schemeClr val="tx2"/>
                </a:solidFill>
                <a:cs typeface="Sina" pitchFamily="2" charset="-78"/>
              </a:rPr>
              <a:t>ای</a:t>
            </a:r>
            <a:r>
              <a:rPr lang="fa-IR" sz="2600" b="0">
                <a:solidFill>
                  <a:schemeClr val="tx2"/>
                </a:solidFill>
                <a:cs typeface="Sina" pitchFamily="2" charset="-78"/>
              </a:rPr>
              <a:t>(</a:t>
            </a:r>
            <a:r>
              <a:rPr lang="ar-SA" sz="2600" b="0">
                <a:solidFill>
                  <a:schemeClr val="tx2"/>
                </a:solidFill>
                <a:cs typeface="Sina" pitchFamily="2" charset="-78"/>
              </a:rPr>
              <a:t>دوران حول محور </a:t>
            </a:r>
            <a:r>
              <a:rPr lang="en-US" sz="2600" i="1">
                <a:solidFill>
                  <a:schemeClr val="tx2"/>
                </a:solidFill>
                <a:latin typeface="Times New Roman" pitchFamily="18" charset="0"/>
              </a:rPr>
              <a:t>y</a:t>
            </a:r>
            <a:r>
              <a:rPr lang="fa-IR" sz="2600" i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fa-IR" sz="2600" b="0">
                <a:solidFill>
                  <a:schemeClr val="tx2"/>
                </a:solidFill>
                <a:cs typeface="Sina" pitchFamily="2" charset="-78"/>
              </a:rPr>
              <a:t>)</a:t>
            </a:r>
            <a:endParaRPr lang="en-US" sz="2600" b="0">
              <a:solidFill>
                <a:schemeClr val="tx2"/>
              </a:solidFill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ChangeArrowheads="1"/>
          </p:cNvSpPr>
          <p:nvPr/>
        </p:nvSpPr>
        <p:spPr bwMode="auto">
          <a:xfrm>
            <a:off x="151765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10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en-US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900"/>
                </a:solidFill>
                <a:latin typeface="Arial" charset="0"/>
                <a:cs typeface="Sina" pitchFamily="2" charset="-78"/>
              </a:rPr>
              <a:t>محاسبة </a:t>
            </a:r>
            <a:r>
              <a:rPr lang="fa-IR" sz="2800" b="0">
                <a:solidFill>
                  <a:srgbClr val="FF9900"/>
                </a:solidFill>
                <a:cs typeface="Sina" pitchFamily="2" charset="-78"/>
              </a:rPr>
              <a:t>حج</a:t>
            </a:r>
            <a:r>
              <a:rPr lang="ar-SA" sz="2800" b="0">
                <a:solidFill>
                  <a:srgbClr val="FF9900"/>
                </a:solidFill>
                <a:cs typeface="Sina" pitchFamily="2" charset="-78"/>
              </a:rPr>
              <a:t>م</a:t>
            </a:r>
            <a:r>
              <a:rPr lang="fa-IR" sz="2800" b="0">
                <a:solidFill>
                  <a:srgbClr val="FF9900"/>
                </a:solidFill>
                <a:cs typeface="Sina" pitchFamily="2" charset="-78"/>
              </a:rPr>
              <a:t> اجسام دوار </a:t>
            </a:r>
            <a:endParaRPr lang="en-US" sz="2800" b="0">
              <a:solidFill>
                <a:srgbClr val="FF9900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591875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3640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fa-IR" sz="2400" b="0">
              <a:cs typeface="Nazanin" pitchFamily="2" charset="-78"/>
            </a:endParaRPr>
          </a:p>
          <a:p>
            <a:pPr rtl="1">
              <a:lnSpc>
                <a:spcPct val="145000"/>
              </a:lnSpc>
            </a:pPr>
            <a:r>
              <a:rPr lang="ar-SA" sz="2800" b="0">
                <a:cs typeface="Nazanin" pitchFamily="2" charset="-78"/>
              </a:rPr>
              <a:t> اگر اين ناحية مستطيلی شکل حول خط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x = </a:t>
            </a:r>
            <a:r>
              <a:rPr lang="en-US" sz="2800" b="0">
                <a:latin typeface="Times New Roman" pitchFamily="18" charset="0"/>
              </a:rPr>
              <a:t>0</a:t>
            </a:r>
            <a:r>
              <a:rPr lang="en-US" sz="2800" b="0" i="1">
                <a:latin typeface="Times New Roman" pitchFamily="18" charset="0"/>
              </a:rPr>
              <a:t> </a:t>
            </a:r>
            <a:r>
              <a:rPr lang="ar-SA" sz="2800" b="0">
                <a:cs typeface="Nazanin" pitchFamily="2" charset="-78"/>
              </a:rPr>
              <a:t>دوران کند يک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fa-IR" sz="2800" b="0">
                <a:cs typeface="Nazanin" pitchFamily="2" charset="-78"/>
              </a:rPr>
              <a:t>پوستة استوانه ای </a:t>
            </a:r>
            <a:r>
              <a:rPr lang="ar-SA" sz="2800" b="0">
                <a:cs typeface="Nazanin" pitchFamily="2" charset="-78"/>
              </a:rPr>
              <a:t>حاصل می شود که حجم آن برابر است با</a:t>
            </a:r>
            <a:endParaRPr lang="en-US" sz="2800" b="0">
              <a:cs typeface="Nazanin" pitchFamily="2" charset="-78"/>
            </a:endParaRPr>
          </a:p>
          <a:p>
            <a:pPr algn="ctr" rtl="1">
              <a:lnSpc>
                <a:spcPct val="145000"/>
              </a:lnSpc>
            </a:pPr>
            <a:r>
              <a:rPr lang="en-US" sz="2800" b="0">
                <a:latin typeface="Times New Roman" pitchFamily="18" charset="0"/>
              </a:rPr>
              <a:t>∆</a:t>
            </a:r>
            <a:r>
              <a:rPr lang="en-US" sz="2800" b="0" i="1">
                <a:latin typeface="Times New Roman" pitchFamily="18" charset="0"/>
              </a:rPr>
              <a:t>v</a:t>
            </a:r>
            <a:r>
              <a:rPr lang="en-US" sz="2800" b="0" i="1" baseline="-25000">
                <a:latin typeface="Times New Roman" pitchFamily="18" charset="0"/>
              </a:rPr>
              <a:t>i </a:t>
            </a:r>
            <a:r>
              <a:rPr lang="en-US" sz="2800" b="0" i="1">
                <a:latin typeface="Times New Roman" pitchFamily="18" charset="0"/>
              </a:rPr>
              <a:t>= </a:t>
            </a:r>
            <a:r>
              <a:rPr lang="el-GR" sz="2800" b="0" i="1">
                <a:latin typeface="Times New Roman" pitchFamily="18" charset="0"/>
              </a:rPr>
              <a:t>π</a:t>
            </a:r>
            <a:r>
              <a:rPr lang="en-US" sz="2800" b="0" i="1">
                <a:latin typeface="Times New Roman" pitchFamily="18" charset="0"/>
              </a:rPr>
              <a:t> </a:t>
            </a:r>
            <a:r>
              <a:rPr lang="en-US" sz="2800" b="0">
                <a:latin typeface="Times New Roman" pitchFamily="18" charset="0"/>
              </a:rPr>
              <a:t>( </a:t>
            </a:r>
            <a:r>
              <a:rPr lang="en-US" sz="2800" b="0" i="1">
                <a:latin typeface="Times New Roman" pitchFamily="18" charset="0"/>
              </a:rPr>
              <a:t>x</a:t>
            </a:r>
            <a:r>
              <a:rPr lang="en-US" sz="2800" b="0" i="1" baseline="-25000">
                <a:latin typeface="Times New Roman" pitchFamily="18" charset="0"/>
              </a:rPr>
              <a:t>i</a:t>
            </a:r>
            <a:r>
              <a:rPr lang="en-US" sz="2800" b="0" baseline="30000">
                <a:latin typeface="Times New Roman" pitchFamily="18" charset="0"/>
              </a:rPr>
              <a:t>2 </a:t>
            </a:r>
            <a:r>
              <a:rPr lang="en-US" sz="2800" b="0">
                <a:latin typeface="Times New Roman" pitchFamily="18" charset="0"/>
              </a:rPr>
              <a:t>– </a:t>
            </a:r>
            <a:r>
              <a:rPr lang="en-US" sz="2800" b="0" i="1">
                <a:latin typeface="Times New Roman" pitchFamily="18" charset="0"/>
              </a:rPr>
              <a:t>x</a:t>
            </a:r>
            <a:r>
              <a:rPr lang="en-US" sz="2800" b="0" i="1" baseline="-25000">
                <a:latin typeface="Times New Roman" pitchFamily="18" charset="0"/>
              </a:rPr>
              <a:t>i-</a:t>
            </a:r>
            <a:r>
              <a:rPr lang="en-US" sz="2800" b="0" baseline="-25000">
                <a:latin typeface="Times New Roman" pitchFamily="18" charset="0"/>
              </a:rPr>
              <a:t>1</a:t>
            </a:r>
            <a:r>
              <a:rPr lang="en-US" sz="2800" b="0" baseline="30000">
                <a:latin typeface="Times New Roman" pitchFamily="18" charset="0"/>
              </a:rPr>
              <a:t>2 </a:t>
            </a:r>
            <a:r>
              <a:rPr lang="en-US" sz="2800" b="0">
                <a:latin typeface="Times New Roman" pitchFamily="18" charset="0"/>
              </a:rPr>
              <a:t>) </a:t>
            </a:r>
            <a:r>
              <a:rPr lang="en-US" sz="2800" b="0" i="1">
                <a:latin typeface="Times New Roman" pitchFamily="18" charset="0"/>
              </a:rPr>
              <a:t>h</a:t>
            </a:r>
            <a:r>
              <a:rPr lang="en-US" sz="2800" b="0">
                <a:latin typeface="Times New Roman" pitchFamily="18" charset="0"/>
              </a:rPr>
              <a:t>( </a:t>
            </a:r>
            <a:r>
              <a:rPr lang="en-US" sz="2800" b="0" i="1">
                <a:latin typeface="Times New Roman" pitchFamily="18" charset="0"/>
              </a:rPr>
              <a:t>c</a:t>
            </a:r>
            <a:r>
              <a:rPr lang="en-US" sz="2800" b="0" i="1" baseline="-25000">
                <a:latin typeface="Times New Roman" pitchFamily="18" charset="0"/>
              </a:rPr>
              <a:t>i </a:t>
            </a:r>
            <a:r>
              <a:rPr lang="en-US" sz="2800" b="0">
                <a:latin typeface="Times New Roman" pitchFamily="18" charset="0"/>
              </a:rPr>
              <a:t>)</a:t>
            </a:r>
          </a:p>
          <a:p>
            <a:pPr algn="ctr" rtl="1">
              <a:lnSpc>
                <a:spcPct val="145000"/>
              </a:lnSpc>
            </a:pPr>
            <a:r>
              <a:rPr lang="en-US" sz="2800" b="0">
                <a:latin typeface="Times New Roman" pitchFamily="18" charset="0"/>
              </a:rPr>
              <a:t>= </a:t>
            </a:r>
            <a:r>
              <a:rPr lang="el-GR" sz="2800" b="0" i="1">
                <a:latin typeface="Times New Roman" pitchFamily="18" charset="0"/>
              </a:rPr>
              <a:t>π</a:t>
            </a:r>
            <a:r>
              <a:rPr lang="en-US" sz="2800" b="0" i="1">
                <a:latin typeface="Times New Roman" pitchFamily="18" charset="0"/>
              </a:rPr>
              <a:t> </a:t>
            </a:r>
            <a:r>
              <a:rPr lang="en-US" sz="2800" b="0">
                <a:latin typeface="Times New Roman" pitchFamily="18" charset="0"/>
              </a:rPr>
              <a:t>( </a:t>
            </a:r>
            <a:r>
              <a:rPr lang="en-US" sz="2800" b="0" i="1">
                <a:latin typeface="Times New Roman" pitchFamily="18" charset="0"/>
              </a:rPr>
              <a:t>x</a:t>
            </a:r>
            <a:r>
              <a:rPr lang="en-US" sz="2800" b="0" i="1" baseline="-25000">
                <a:latin typeface="Times New Roman" pitchFamily="18" charset="0"/>
              </a:rPr>
              <a:t>i</a:t>
            </a:r>
            <a:r>
              <a:rPr lang="en-US" sz="2800" b="0" baseline="30000">
                <a:latin typeface="Times New Roman" pitchFamily="18" charset="0"/>
              </a:rPr>
              <a:t> </a:t>
            </a:r>
            <a:r>
              <a:rPr lang="en-US" sz="2800" b="0">
                <a:latin typeface="Times New Roman" pitchFamily="18" charset="0"/>
              </a:rPr>
              <a:t>– </a:t>
            </a:r>
            <a:r>
              <a:rPr lang="en-US" sz="2800" b="0" i="1">
                <a:latin typeface="Times New Roman" pitchFamily="18" charset="0"/>
              </a:rPr>
              <a:t>x</a:t>
            </a:r>
            <a:r>
              <a:rPr lang="en-US" sz="2800" b="0" i="1" baseline="-25000">
                <a:latin typeface="Times New Roman" pitchFamily="18" charset="0"/>
              </a:rPr>
              <a:t>i-</a:t>
            </a:r>
            <a:r>
              <a:rPr lang="en-US" sz="2800" b="0" baseline="-25000">
                <a:latin typeface="Times New Roman" pitchFamily="18" charset="0"/>
              </a:rPr>
              <a:t>1</a:t>
            </a:r>
            <a:r>
              <a:rPr lang="en-US" sz="2800" b="0" baseline="30000">
                <a:latin typeface="Times New Roman" pitchFamily="18" charset="0"/>
              </a:rPr>
              <a:t> </a:t>
            </a:r>
            <a:r>
              <a:rPr lang="en-US" sz="2800" b="0">
                <a:latin typeface="Times New Roman" pitchFamily="18" charset="0"/>
              </a:rPr>
              <a:t>) ( </a:t>
            </a:r>
            <a:r>
              <a:rPr lang="en-US" sz="2800" b="0" i="1">
                <a:latin typeface="Times New Roman" pitchFamily="18" charset="0"/>
              </a:rPr>
              <a:t>x</a:t>
            </a:r>
            <a:r>
              <a:rPr lang="en-US" sz="2800" b="0" i="1" baseline="-25000">
                <a:latin typeface="Times New Roman" pitchFamily="18" charset="0"/>
              </a:rPr>
              <a:t>i</a:t>
            </a:r>
            <a:r>
              <a:rPr lang="en-US" sz="2800" b="0" baseline="30000">
                <a:latin typeface="Times New Roman" pitchFamily="18" charset="0"/>
              </a:rPr>
              <a:t> </a:t>
            </a:r>
            <a:r>
              <a:rPr lang="en-US" sz="2800" b="0">
                <a:latin typeface="Times New Roman" pitchFamily="18" charset="0"/>
              </a:rPr>
              <a:t>+ </a:t>
            </a:r>
            <a:r>
              <a:rPr lang="en-US" sz="2800" b="0" i="1">
                <a:latin typeface="Times New Roman" pitchFamily="18" charset="0"/>
              </a:rPr>
              <a:t>x</a:t>
            </a:r>
            <a:r>
              <a:rPr lang="en-US" sz="2800" b="0" i="1" baseline="-25000">
                <a:latin typeface="Times New Roman" pitchFamily="18" charset="0"/>
              </a:rPr>
              <a:t>i-</a:t>
            </a:r>
            <a:r>
              <a:rPr lang="en-US" sz="2800" b="0" baseline="-25000">
                <a:latin typeface="Times New Roman" pitchFamily="18" charset="0"/>
              </a:rPr>
              <a:t>1</a:t>
            </a:r>
            <a:r>
              <a:rPr lang="en-US" sz="2800" b="0" baseline="30000">
                <a:latin typeface="Times New Roman" pitchFamily="18" charset="0"/>
              </a:rPr>
              <a:t> </a:t>
            </a:r>
            <a:r>
              <a:rPr lang="en-US" sz="2800" b="0">
                <a:latin typeface="Times New Roman" pitchFamily="18" charset="0"/>
              </a:rPr>
              <a:t>)  </a:t>
            </a:r>
            <a:r>
              <a:rPr lang="en-US" sz="2800" b="0" i="1">
                <a:latin typeface="Times New Roman" pitchFamily="18" charset="0"/>
              </a:rPr>
              <a:t>h</a:t>
            </a:r>
            <a:r>
              <a:rPr lang="en-US" sz="2800" b="0">
                <a:latin typeface="Times New Roman" pitchFamily="18" charset="0"/>
              </a:rPr>
              <a:t>( </a:t>
            </a:r>
            <a:r>
              <a:rPr lang="en-US" sz="2800" b="0" i="1">
                <a:latin typeface="Times New Roman" pitchFamily="18" charset="0"/>
              </a:rPr>
              <a:t>x</a:t>
            </a:r>
            <a:r>
              <a:rPr lang="en-US" sz="2800" b="0" i="1" baseline="-25000">
                <a:latin typeface="Times New Roman" pitchFamily="18" charset="0"/>
              </a:rPr>
              <a:t>i </a:t>
            </a:r>
            <a:r>
              <a:rPr lang="en-US" sz="2800" b="0">
                <a:latin typeface="Times New Roman" pitchFamily="18" charset="0"/>
              </a:rPr>
              <a:t>)</a:t>
            </a:r>
            <a:r>
              <a:rPr lang="en-US" sz="2800" b="0" i="1" baseline="-25000">
                <a:latin typeface="Times New Roman" pitchFamily="18" charset="0"/>
              </a:rPr>
              <a:t> </a:t>
            </a:r>
          </a:p>
          <a:p>
            <a:pPr algn="ctr" rtl="1">
              <a:lnSpc>
                <a:spcPct val="145000"/>
              </a:lnSpc>
            </a:pPr>
            <a:r>
              <a:rPr lang="en-US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چون </a:t>
            </a:r>
            <a:r>
              <a:rPr lang="en-US" sz="2800" b="0">
                <a:latin typeface="Times New Roman" pitchFamily="18" charset="0"/>
              </a:rPr>
              <a:t>∆</a:t>
            </a:r>
            <a:r>
              <a:rPr lang="en-US" sz="2800" b="0" i="1">
                <a:latin typeface="Times New Roman" pitchFamily="18" charset="0"/>
              </a:rPr>
              <a:t>x</a:t>
            </a:r>
            <a:r>
              <a:rPr lang="en-US" sz="2800" b="0" i="1" baseline="-25000">
                <a:latin typeface="Times New Roman" pitchFamily="18" charset="0"/>
              </a:rPr>
              <a:t>i </a:t>
            </a:r>
            <a:r>
              <a:rPr lang="en-US" sz="2800" b="0" i="1">
                <a:latin typeface="Times New Roman" pitchFamily="18" charset="0"/>
              </a:rPr>
              <a:t>=</a:t>
            </a:r>
            <a:r>
              <a:rPr lang="en-US" sz="2800" b="0">
                <a:latin typeface="Times New Roman" pitchFamily="18" charset="0"/>
              </a:rPr>
              <a:t> </a:t>
            </a:r>
            <a:r>
              <a:rPr lang="en-US" sz="2800" b="0" i="1">
                <a:latin typeface="Times New Roman" pitchFamily="18" charset="0"/>
              </a:rPr>
              <a:t>x</a:t>
            </a:r>
            <a:r>
              <a:rPr lang="en-US" sz="2800" b="0" i="1" baseline="-25000">
                <a:latin typeface="Times New Roman" pitchFamily="18" charset="0"/>
              </a:rPr>
              <a:t>i</a:t>
            </a:r>
            <a:r>
              <a:rPr lang="en-US" sz="2800" b="0" baseline="30000">
                <a:latin typeface="Times New Roman" pitchFamily="18" charset="0"/>
              </a:rPr>
              <a:t> </a:t>
            </a:r>
            <a:r>
              <a:rPr lang="en-US" sz="2800" b="0">
                <a:latin typeface="Times New Roman" pitchFamily="18" charset="0"/>
              </a:rPr>
              <a:t>– </a:t>
            </a:r>
            <a:r>
              <a:rPr lang="en-US" sz="2800" b="0" i="1">
                <a:latin typeface="Times New Roman" pitchFamily="18" charset="0"/>
              </a:rPr>
              <a:t>x</a:t>
            </a:r>
            <a:r>
              <a:rPr lang="en-US" sz="2800" b="0" i="1" baseline="-25000">
                <a:latin typeface="Times New Roman" pitchFamily="18" charset="0"/>
              </a:rPr>
              <a:t>i-</a:t>
            </a:r>
            <a:r>
              <a:rPr lang="en-US" sz="2800" b="0" baseline="-25000">
                <a:latin typeface="Times New Roman" pitchFamily="18" charset="0"/>
              </a:rPr>
              <a:t>1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و چون </a:t>
            </a:r>
            <a:r>
              <a:rPr lang="en-US" sz="2800" b="0">
                <a:latin typeface="Times New Roman" pitchFamily="18" charset="0"/>
              </a:rPr>
              <a:t> </a:t>
            </a:r>
            <a:r>
              <a:rPr lang="en-US" sz="2800" b="0" i="1">
                <a:latin typeface="Times New Roman" pitchFamily="18" charset="0"/>
              </a:rPr>
              <a:t>x</a:t>
            </a:r>
            <a:r>
              <a:rPr lang="en-US" sz="2800" b="0" i="1" baseline="-25000">
                <a:latin typeface="Times New Roman" pitchFamily="18" charset="0"/>
              </a:rPr>
              <a:t>i</a:t>
            </a:r>
            <a:r>
              <a:rPr lang="en-US" sz="2800" b="0" baseline="30000">
                <a:latin typeface="Times New Roman" pitchFamily="18" charset="0"/>
              </a:rPr>
              <a:t> </a:t>
            </a:r>
            <a:r>
              <a:rPr lang="en-US" sz="2800" b="0">
                <a:latin typeface="Times New Roman" pitchFamily="18" charset="0"/>
              </a:rPr>
              <a:t>+ </a:t>
            </a:r>
            <a:r>
              <a:rPr lang="en-US" sz="2800" b="0" i="1">
                <a:latin typeface="Times New Roman" pitchFamily="18" charset="0"/>
              </a:rPr>
              <a:t>x</a:t>
            </a:r>
            <a:r>
              <a:rPr lang="en-US" sz="2800" b="0" i="1" baseline="-25000">
                <a:latin typeface="Times New Roman" pitchFamily="18" charset="0"/>
              </a:rPr>
              <a:t>i-</a:t>
            </a:r>
            <a:r>
              <a:rPr lang="en-US" sz="2800" b="0" baseline="-25000">
                <a:latin typeface="Times New Roman" pitchFamily="18" charset="0"/>
              </a:rPr>
              <a:t>1</a:t>
            </a:r>
            <a:r>
              <a:rPr lang="en-US" sz="2800" b="0">
                <a:latin typeface="Times New Roman" pitchFamily="18" charset="0"/>
              </a:rPr>
              <a:t>= 2 </a:t>
            </a:r>
            <a:r>
              <a:rPr lang="en-US" sz="2800" b="0" i="1">
                <a:latin typeface="Times New Roman" pitchFamily="18" charset="0"/>
              </a:rPr>
              <a:t>c</a:t>
            </a:r>
            <a:r>
              <a:rPr lang="en-US" sz="2800" b="0" i="1" baseline="-25000">
                <a:latin typeface="Times New Roman" pitchFamily="18" charset="0"/>
              </a:rPr>
              <a:t>i</a:t>
            </a:r>
            <a:r>
              <a:rPr lang="en-US" sz="2800" b="0">
                <a:latin typeface="Times New Roman" pitchFamily="18" charset="0"/>
              </a:rPr>
              <a:t> </a:t>
            </a:r>
            <a:r>
              <a:rPr lang="fa-IR" sz="2800" b="0">
                <a:cs typeface="Nazanin" pitchFamily="2" charset="-78"/>
              </a:rPr>
              <a:t>پس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 </a:t>
            </a:r>
          </a:p>
          <a:p>
            <a:pPr algn="ctr" rtl="1">
              <a:lnSpc>
                <a:spcPct val="145000"/>
              </a:lnSpc>
            </a:pPr>
            <a:r>
              <a:rPr lang="en-US" sz="2800" b="0" i="1">
                <a:latin typeface="Times New Roman" pitchFamily="18" charset="0"/>
              </a:rPr>
              <a:t>v</a:t>
            </a:r>
            <a:r>
              <a:rPr lang="en-US" sz="2800" b="0" i="1" baseline="-25000">
                <a:latin typeface="Times New Roman" pitchFamily="18" charset="0"/>
              </a:rPr>
              <a:t>i</a:t>
            </a:r>
            <a:r>
              <a:rPr lang="en-US" sz="2800" b="0">
                <a:latin typeface="Times New Roman" pitchFamily="18" charset="0"/>
              </a:rPr>
              <a:t>= 2</a:t>
            </a:r>
            <a:r>
              <a:rPr lang="el-GR" sz="2800" b="0" i="1">
                <a:latin typeface="Times New Roman" pitchFamily="18" charset="0"/>
              </a:rPr>
              <a:t>π</a:t>
            </a:r>
            <a:r>
              <a:rPr lang="en-US" sz="2800" b="0" i="1">
                <a:latin typeface="Times New Roman" pitchFamily="18" charset="0"/>
              </a:rPr>
              <a:t> c</a:t>
            </a:r>
            <a:r>
              <a:rPr lang="en-US" sz="2800" b="0" i="1" baseline="-25000">
                <a:latin typeface="Times New Roman" pitchFamily="18" charset="0"/>
              </a:rPr>
              <a:t>i </a:t>
            </a:r>
            <a:r>
              <a:rPr lang="en-US" sz="2800" b="0" i="1">
                <a:latin typeface="Times New Roman" pitchFamily="18" charset="0"/>
              </a:rPr>
              <a:t>h</a:t>
            </a:r>
            <a:r>
              <a:rPr lang="en-US" sz="2800" b="0">
                <a:latin typeface="Times New Roman" pitchFamily="18" charset="0"/>
              </a:rPr>
              <a:t>( </a:t>
            </a:r>
            <a:r>
              <a:rPr lang="en-US" sz="2800" b="0" i="1">
                <a:latin typeface="Times New Roman" pitchFamily="18" charset="0"/>
              </a:rPr>
              <a:t>x</a:t>
            </a:r>
            <a:r>
              <a:rPr lang="en-US" sz="2800" b="0" i="1" baseline="-25000">
                <a:latin typeface="Times New Roman" pitchFamily="18" charset="0"/>
              </a:rPr>
              <a:t>i </a:t>
            </a:r>
            <a:r>
              <a:rPr lang="en-US" sz="2800" b="0">
                <a:latin typeface="Times New Roman" pitchFamily="18" charset="0"/>
              </a:rPr>
              <a:t>)</a:t>
            </a:r>
            <a:r>
              <a:rPr lang="en-US" sz="2800" b="0" i="1" baseline="-25000">
                <a:latin typeface="Times New Roman" pitchFamily="18" charset="0"/>
              </a:rPr>
              <a:t> </a:t>
            </a:r>
            <a:r>
              <a:rPr lang="en-US" sz="2800" b="0">
                <a:latin typeface="Times New Roman" pitchFamily="18" charset="0"/>
              </a:rPr>
              <a:t>∆</a:t>
            </a:r>
            <a:r>
              <a:rPr lang="en-US" sz="2800" b="0" i="1">
                <a:latin typeface="Times New Roman" pitchFamily="18" charset="0"/>
              </a:rPr>
              <a:t>x</a:t>
            </a:r>
            <a:r>
              <a:rPr lang="en-US" sz="2800" b="0" baseline="-25000">
                <a:latin typeface="Times New Roman" pitchFamily="18" charset="0"/>
              </a:rPr>
              <a:t>i</a:t>
            </a:r>
            <a:r>
              <a:rPr lang="ar-SA" sz="2800" b="0">
                <a:latin typeface="Times New Roman" pitchFamily="18" charset="0"/>
              </a:rPr>
              <a:t>∆</a:t>
            </a:r>
            <a:endParaRPr lang="fa-IR" sz="2800" b="0">
              <a:latin typeface="Times New Roman" pitchFamily="18" charset="0"/>
            </a:endParaRPr>
          </a:p>
        </p:txBody>
      </p:sp>
      <p:sp>
        <p:nvSpPr>
          <p:cNvPr id="591878" name="Rectangle 6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cs typeface="Sina" pitchFamily="2" charset="-78"/>
              </a:rPr>
              <a:t> </a:t>
            </a:r>
            <a:r>
              <a:rPr lang="fa-IR" sz="2600" b="0">
                <a:solidFill>
                  <a:schemeClr val="tx2"/>
                </a:solidFill>
                <a:cs typeface="Sina" pitchFamily="2" charset="-78"/>
              </a:rPr>
              <a:t>روش لايه های استوانه </a:t>
            </a:r>
            <a:r>
              <a:rPr lang="ar-SA" sz="2600" b="0">
                <a:solidFill>
                  <a:schemeClr val="tx2"/>
                </a:solidFill>
                <a:cs typeface="Sina" pitchFamily="2" charset="-78"/>
              </a:rPr>
              <a:t>ای</a:t>
            </a:r>
            <a:r>
              <a:rPr lang="fa-IR" sz="2600" b="0">
                <a:solidFill>
                  <a:schemeClr val="tx2"/>
                </a:solidFill>
                <a:cs typeface="Sina" pitchFamily="2" charset="-78"/>
              </a:rPr>
              <a:t>(</a:t>
            </a:r>
            <a:r>
              <a:rPr lang="ar-SA" sz="2600" b="0">
                <a:solidFill>
                  <a:schemeClr val="tx2"/>
                </a:solidFill>
                <a:cs typeface="Sina" pitchFamily="2" charset="-78"/>
              </a:rPr>
              <a:t>دوران حول محور </a:t>
            </a:r>
            <a:r>
              <a:rPr lang="en-US" sz="2600" i="1">
                <a:solidFill>
                  <a:schemeClr val="tx2"/>
                </a:solidFill>
                <a:latin typeface="Times New Roman" pitchFamily="18" charset="0"/>
              </a:rPr>
              <a:t>y</a:t>
            </a:r>
            <a:r>
              <a:rPr lang="fa-IR" sz="2600" i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fa-IR" sz="2600" b="0">
                <a:solidFill>
                  <a:schemeClr val="tx2"/>
                </a:solidFill>
                <a:cs typeface="Sina" pitchFamily="2" charset="-78"/>
              </a:rPr>
              <a:t>)</a:t>
            </a:r>
            <a:endParaRPr lang="en-US" sz="2600" b="0">
              <a:solidFill>
                <a:schemeClr val="tx2"/>
              </a:solidFill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ChangeArrowheads="1"/>
          </p:cNvSpPr>
          <p:nvPr/>
        </p:nvSpPr>
        <p:spPr bwMode="auto">
          <a:xfrm>
            <a:off x="151765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10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en-US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900"/>
                </a:solidFill>
                <a:latin typeface="Arial" charset="0"/>
                <a:cs typeface="Sina" pitchFamily="2" charset="-78"/>
              </a:rPr>
              <a:t>محاسبة </a:t>
            </a:r>
            <a:r>
              <a:rPr lang="fa-IR" sz="2800" b="0">
                <a:solidFill>
                  <a:srgbClr val="FF9900"/>
                </a:solidFill>
                <a:cs typeface="Sina" pitchFamily="2" charset="-78"/>
              </a:rPr>
              <a:t>حج</a:t>
            </a:r>
            <a:r>
              <a:rPr lang="ar-SA" sz="2800" b="0">
                <a:solidFill>
                  <a:srgbClr val="FF9900"/>
                </a:solidFill>
                <a:cs typeface="Sina" pitchFamily="2" charset="-78"/>
              </a:rPr>
              <a:t>م</a:t>
            </a:r>
            <a:r>
              <a:rPr lang="fa-IR" sz="2800" b="0">
                <a:solidFill>
                  <a:srgbClr val="FF9900"/>
                </a:solidFill>
                <a:cs typeface="Sina" pitchFamily="2" charset="-78"/>
              </a:rPr>
              <a:t> اجسام دوار </a:t>
            </a:r>
            <a:endParaRPr lang="en-US" sz="2800" b="0">
              <a:solidFill>
                <a:srgbClr val="FF9900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592899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8990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 rtl="1">
              <a:lnSpc>
                <a:spcPct val="130000"/>
              </a:lnSpc>
            </a:pP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حال اگر مجموع اندازة حجمهای </a:t>
            </a:r>
            <a:r>
              <a:rPr lang="en-US" sz="2800" b="0" i="1">
                <a:latin typeface="Times New Roman" pitchFamily="18" charset="0"/>
              </a:rPr>
              <a:t>n</a:t>
            </a:r>
            <a:r>
              <a:rPr lang="fa-IR" sz="2800" b="0">
                <a:cs typeface="Nazanin" pitchFamily="2" charset="-78"/>
              </a:rPr>
              <a:t> لاية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استوانه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ای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که از دوران </a:t>
            </a:r>
            <a:r>
              <a:rPr lang="en-US" sz="2800" b="0" i="1">
                <a:latin typeface="Times New Roman" pitchFamily="18" charset="0"/>
              </a:rPr>
              <a:t>n  </a:t>
            </a:r>
            <a:r>
              <a:rPr lang="fa-IR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مستطيل حول خط </a:t>
            </a:r>
            <a:r>
              <a:rPr lang="en-US" sz="2800" b="0" i="1">
                <a:latin typeface="Times New Roman" pitchFamily="18" charset="0"/>
              </a:rPr>
              <a:t>x = </a:t>
            </a:r>
            <a:r>
              <a:rPr lang="en-US" sz="2800" b="0">
                <a:latin typeface="Times New Roman" pitchFamily="18" charset="0"/>
              </a:rPr>
              <a:t>0</a:t>
            </a:r>
            <a:r>
              <a:rPr lang="fa-IR" sz="2800" b="0">
                <a:cs typeface="Nazanin" pitchFamily="2" charset="-78"/>
              </a:rPr>
              <a:t> 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به دست می آيند را حساب کنيم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ar-SA" sz="2800" b="0">
                <a:cs typeface="Nazanin" pitchFamily="2" charset="-78"/>
              </a:rPr>
              <a:t>يک حجم تقريبی را به دست آورده ايم</a:t>
            </a:r>
            <a:endParaRPr lang="en-US" sz="2800" b="0">
              <a:cs typeface="Nazanin" pitchFamily="2" charset="-78"/>
            </a:endParaRPr>
          </a:p>
          <a:p>
            <a:pPr rtl="1">
              <a:lnSpc>
                <a:spcPct val="140000"/>
              </a:lnSpc>
            </a:pPr>
            <a:endParaRPr lang="en-US" sz="2800" b="0">
              <a:cs typeface="Nazanin" pitchFamily="2" charset="-78"/>
            </a:endParaRPr>
          </a:p>
          <a:p>
            <a:pPr rtl="1">
              <a:lnSpc>
                <a:spcPct val="140000"/>
              </a:lnSpc>
            </a:pPr>
            <a:endParaRPr lang="en-US" sz="2800" b="0">
              <a:cs typeface="Nazanin" pitchFamily="2" charset="-78"/>
            </a:endParaRPr>
          </a:p>
          <a:p>
            <a:pPr rtl="1">
              <a:lnSpc>
                <a:spcPct val="140000"/>
              </a:lnSpc>
            </a:pPr>
            <a:r>
              <a:rPr lang="fa-IR" sz="2800" b="0">
                <a:cs typeface="Nazanin" pitchFamily="2" charset="-78"/>
              </a:rPr>
              <a:t>که يک مجموع ريمان است و بنا به تعريف انتگرال معين وقتی </a:t>
            </a:r>
            <a:r>
              <a:rPr lang="en-US" sz="2800" b="0">
                <a:latin typeface="Times New Roman" pitchFamily="18" charset="0"/>
              </a:rPr>
              <a:t>||</a:t>
            </a:r>
            <a:r>
              <a:rPr lang="en-US" sz="2800" b="0">
                <a:latin typeface="Times New Roman" pitchFamily="18" charset="0"/>
                <a:cs typeface="Nazanin" pitchFamily="2" charset="-78"/>
              </a:rPr>
              <a:t>→</a:t>
            </a:r>
            <a:r>
              <a:rPr lang="en-US" sz="2800" b="0">
                <a:latin typeface="Times New Roman" pitchFamily="18" charset="0"/>
              </a:rPr>
              <a:t> ◦</a:t>
            </a:r>
            <a:r>
              <a:rPr lang="fa-IR" sz="2800" b="0">
                <a:latin typeface="Times New Roman" pitchFamily="18" charset="0"/>
              </a:rPr>
              <a:t> </a:t>
            </a:r>
            <a:r>
              <a:rPr lang="ar-SA" sz="2800" b="0">
                <a:latin typeface="Times New Roman" pitchFamily="18" charset="0"/>
              </a:rPr>
              <a:t>∆</a:t>
            </a:r>
            <a:r>
              <a:rPr lang="fa-IR" sz="2800" b="0">
                <a:latin typeface="Times New Roman" pitchFamily="18" charset="0"/>
              </a:rPr>
              <a:t> </a:t>
            </a:r>
            <a:r>
              <a:rPr lang="en-US" sz="2800" b="0">
                <a:latin typeface="Times New Roman" pitchFamily="18" charset="0"/>
              </a:rPr>
              <a:t>||</a:t>
            </a:r>
            <a:r>
              <a:rPr lang="fa-IR" sz="2800" b="0">
                <a:latin typeface="Times New Roman" pitchFamily="18" charset="0"/>
              </a:rPr>
              <a:t> </a:t>
            </a:r>
            <a:r>
              <a:rPr lang="fa-IR" sz="2800" b="0">
                <a:cs typeface="Nazanin" pitchFamily="2" charset="-78"/>
              </a:rPr>
              <a:t>آنگاه خواهيم داشت : </a:t>
            </a:r>
            <a:endParaRPr lang="en-US" sz="2800" b="0">
              <a:cs typeface="Nazanin" pitchFamily="2" charset="-78"/>
            </a:endParaRPr>
          </a:p>
        </p:txBody>
      </p:sp>
      <p:pic>
        <p:nvPicPr>
          <p:cNvPr id="592903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113" y="3789363"/>
            <a:ext cx="4057650" cy="1066800"/>
          </a:xfrm>
          <a:prstGeom prst="rect">
            <a:avLst/>
          </a:prstGeom>
          <a:noFill/>
        </p:spPr>
      </p:pic>
      <p:sp>
        <p:nvSpPr>
          <p:cNvPr id="592905" name="Rectangle 9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cs typeface="Sina" pitchFamily="2" charset="-78"/>
              </a:rPr>
              <a:t> </a:t>
            </a:r>
            <a:r>
              <a:rPr lang="fa-IR" sz="2600" b="0">
                <a:solidFill>
                  <a:schemeClr val="tx2"/>
                </a:solidFill>
                <a:cs typeface="Sina" pitchFamily="2" charset="-78"/>
              </a:rPr>
              <a:t>روش لايه های استوانه </a:t>
            </a:r>
            <a:r>
              <a:rPr lang="ar-SA" sz="2600" b="0">
                <a:solidFill>
                  <a:schemeClr val="tx2"/>
                </a:solidFill>
                <a:cs typeface="Sina" pitchFamily="2" charset="-78"/>
              </a:rPr>
              <a:t>ای</a:t>
            </a:r>
            <a:r>
              <a:rPr lang="fa-IR" sz="2600" b="0">
                <a:solidFill>
                  <a:schemeClr val="tx2"/>
                </a:solidFill>
                <a:cs typeface="Sina" pitchFamily="2" charset="-78"/>
              </a:rPr>
              <a:t>(</a:t>
            </a:r>
            <a:r>
              <a:rPr lang="ar-SA" sz="2600" b="0">
                <a:solidFill>
                  <a:schemeClr val="tx2"/>
                </a:solidFill>
                <a:cs typeface="Sina" pitchFamily="2" charset="-78"/>
              </a:rPr>
              <a:t>دوران حول محور </a:t>
            </a:r>
            <a:r>
              <a:rPr lang="en-US" sz="2600" i="1">
                <a:solidFill>
                  <a:schemeClr val="tx2"/>
                </a:solidFill>
                <a:latin typeface="Times New Roman" pitchFamily="18" charset="0"/>
              </a:rPr>
              <a:t>y</a:t>
            </a:r>
            <a:r>
              <a:rPr lang="fa-IR" sz="2600" i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fa-IR" sz="2600" b="0">
                <a:solidFill>
                  <a:schemeClr val="tx2"/>
                </a:solidFill>
                <a:cs typeface="Sina" pitchFamily="2" charset="-78"/>
              </a:rPr>
              <a:t>)</a:t>
            </a:r>
            <a:endParaRPr lang="en-US" sz="2600" b="0">
              <a:solidFill>
                <a:schemeClr val="tx2"/>
              </a:solidFill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Text Box 2"/>
          <p:cNvSpPr txBox="1">
            <a:spLocks noChangeArrowheads="1"/>
          </p:cNvSpPr>
          <p:nvPr/>
        </p:nvSpPr>
        <p:spPr bwMode="auto">
          <a:xfrm>
            <a:off x="1447800" y="1196975"/>
            <a:ext cx="7239000" cy="53101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800" b="0">
                <a:cs typeface="Nazanin" pitchFamily="2" charset="-78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fa-IR" sz="2400" b="0">
                <a:cs typeface="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endParaRPr lang="fa-IR" sz="2400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en-US" sz="2400" b="0">
              <a:cs typeface="Nazanin" pitchFamily="2" charset="-78"/>
            </a:endParaRPr>
          </a:p>
        </p:txBody>
      </p:sp>
      <p:sp>
        <p:nvSpPr>
          <p:cNvPr id="393219" name="Rectangle 3"/>
          <p:cNvSpPr>
            <a:spLocks noChangeArrowheads="1"/>
          </p:cNvSpPr>
          <p:nvPr/>
        </p:nvSpPr>
        <p:spPr bwMode="auto">
          <a:xfrm>
            <a:off x="151765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10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en-US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900"/>
                </a:solidFill>
                <a:latin typeface="Arial" charset="0"/>
                <a:cs typeface="Sina" pitchFamily="2" charset="-78"/>
              </a:rPr>
              <a:t>محاسبة </a:t>
            </a:r>
            <a:r>
              <a:rPr lang="fa-IR" sz="2800" b="0">
                <a:solidFill>
                  <a:srgbClr val="FF9900"/>
                </a:solidFill>
                <a:cs typeface="Sina" pitchFamily="2" charset="-78"/>
              </a:rPr>
              <a:t>حج</a:t>
            </a:r>
            <a:r>
              <a:rPr lang="ar-SA" sz="2800" b="0">
                <a:solidFill>
                  <a:srgbClr val="FF9900"/>
                </a:solidFill>
                <a:cs typeface="Sina" pitchFamily="2" charset="-78"/>
              </a:rPr>
              <a:t>م</a:t>
            </a:r>
            <a:r>
              <a:rPr lang="fa-IR" sz="2800" b="0">
                <a:solidFill>
                  <a:srgbClr val="FF9900"/>
                </a:solidFill>
                <a:cs typeface="Sina" pitchFamily="2" charset="-78"/>
              </a:rPr>
              <a:t> اجسام دوار </a:t>
            </a:r>
            <a:endParaRPr lang="en-US" sz="2800" b="0">
              <a:solidFill>
                <a:srgbClr val="FF9900"/>
              </a:solidFill>
              <a:latin typeface="Arial" charset="0"/>
              <a:cs typeface="Sina" pitchFamily="2" charset="-78"/>
            </a:endParaRPr>
          </a:p>
        </p:txBody>
      </p:sp>
      <p:pic>
        <p:nvPicPr>
          <p:cNvPr id="393229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3284538"/>
            <a:ext cx="6675438" cy="2066925"/>
          </a:xfrm>
          <a:prstGeom prst="rect">
            <a:avLst/>
          </a:prstGeom>
          <a:noFill/>
        </p:spPr>
      </p:pic>
      <p:sp>
        <p:nvSpPr>
          <p:cNvPr id="393230" name="Rectangle 1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cs typeface="Sina" pitchFamily="2" charset="-78"/>
              </a:rPr>
              <a:t> </a:t>
            </a:r>
            <a:r>
              <a:rPr lang="fa-IR" sz="2600" b="0">
                <a:solidFill>
                  <a:schemeClr val="tx2"/>
                </a:solidFill>
                <a:cs typeface="Sina" pitchFamily="2" charset="-78"/>
              </a:rPr>
              <a:t>روش لايه های استوانه </a:t>
            </a:r>
            <a:r>
              <a:rPr lang="ar-SA" sz="2600" b="0">
                <a:solidFill>
                  <a:schemeClr val="tx2"/>
                </a:solidFill>
                <a:cs typeface="Sina" pitchFamily="2" charset="-78"/>
              </a:rPr>
              <a:t>ای</a:t>
            </a:r>
            <a:r>
              <a:rPr lang="fa-IR" sz="2600" b="0">
                <a:solidFill>
                  <a:schemeClr val="tx2"/>
                </a:solidFill>
                <a:cs typeface="Sina" pitchFamily="2" charset="-78"/>
              </a:rPr>
              <a:t>(</a:t>
            </a:r>
            <a:r>
              <a:rPr lang="ar-SA" sz="2600" b="0">
                <a:solidFill>
                  <a:schemeClr val="tx2"/>
                </a:solidFill>
                <a:cs typeface="Sina" pitchFamily="2" charset="-78"/>
              </a:rPr>
              <a:t>دوران حول محور </a:t>
            </a:r>
            <a:r>
              <a:rPr lang="en-US" sz="2600" i="1">
                <a:solidFill>
                  <a:schemeClr val="tx2"/>
                </a:solidFill>
                <a:latin typeface="Times New Roman" pitchFamily="18" charset="0"/>
              </a:rPr>
              <a:t>y</a:t>
            </a:r>
            <a:r>
              <a:rPr lang="fa-IR" sz="2600" i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fa-IR" sz="2600" b="0">
                <a:solidFill>
                  <a:schemeClr val="tx2"/>
                </a:solidFill>
                <a:cs typeface="Sina" pitchFamily="2" charset="-78"/>
              </a:rPr>
              <a:t>)</a:t>
            </a:r>
            <a:endParaRPr lang="en-US" sz="2600" b="0">
              <a:solidFill>
                <a:schemeClr val="tx2"/>
              </a:solidFill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Text Box 2"/>
          <p:cNvSpPr txBox="1">
            <a:spLocks noChangeArrowheads="1"/>
          </p:cNvSpPr>
          <p:nvPr/>
        </p:nvSpPr>
        <p:spPr bwMode="auto">
          <a:xfrm>
            <a:off x="1447800" y="1196975"/>
            <a:ext cx="7239000" cy="53244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fa-IR" sz="2800" b="0">
                <a:cs typeface="Nazanin" pitchFamily="2" charset="-78"/>
              </a:rPr>
              <a:t>اگر ناحية </a:t>
            </a:r>
            <a:r>
              <a:rPr lang="en-US" sz="2800" b="0" i="1">
                <a:latin typeface="Times New Roman" pitchFamily="18" charset="0"/>
              </a:rPr>
              <a:t>S</a:t>
            </a:r>
            <a:r>
              <a:rPr lang="fa-IR" sz="2800" b="0">
                <a:cs typeface="Nazanin" pitchFamily="2" charset="-78"/>
              </a:rPr>
              <a:t> به جای محور عرضها حول خط </a:t>
            </a:r>
            <a:r>
              <a:rPr lang="en-US" sz="2800" b="0" i="1">
                <a:latin typeface="Times New Roman" pitchFamily="18" charset="0"/>
              </a:rPr>
              <a:t>x = k</a:t>
            </a:r>
            <a:r>
              <a:rPr lang="fa-IR" sz="2800" b="0">
                <a:cs typeface="Nazanin" pitchFamily="2" charset="-78"/>
              </a:rPr>
              <a:t>  دوران کند آنگاه فرمول کلی به صورت زير حاصل خواهد شد :</a:t>
            </a:r>
          </a:p>
          <a:p>
            <a:pPr rtl="1">
              <a:lnSpc>
                <a:spcPct val="150000"/>
              </a:lnSpc>
            </a:pPr>
            <a:endParaRPr lang="fa-IR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endParaRPr lang="en-US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endParaRPr lang="en-US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endParaRPr lang="en-US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fa-IR" sz="2800" b="0">
                <a:cs typeface="Nazanin" pitchFamily="2" charset="-78"/>
              </a:rPr>
              <a:t>که در آن </a:t>
            </a:r>
            <a:r>
              <a:rPr lang="en-US" sz="2800" b="0" i="1">
                <a:latin typeface="Times New Roman" pitchFamily="18" charset="0"/>
              </a:rPr>
              <a:t>p= x - k</a:t>
            </a:r>
            <a:r>
              <a:rPr lang="fa-IR" sz="2800" b="0">
                <a:cs typeface="Nazanin" pitchFamily="2" charset="-78"/>
              </a:rPr>
              <a:t> يا </a:t>
            </a:r>
            <a:r>
              <a:rPr lang="en-US" sz="2800" b="0" i="1">
                <a:latin typeface="Times New Roman" pitchFamily="18" charset="0"/>
              </a:rPr>
              <a:t>p= k – x </a:t>
            </a:r>
            <a:r>
              <a:rPr lang="fa-IR" sz="2800" b="0" i="1">
                <a:latin typeface="Times New Roman" pitchFamily="18" charset="0"/>
              </a:rPr>
              <a:t> .</a:t>
            </a:r>
            <a:endParaRPr lang="en-US" sz="2800" b="0" i="1">
              <a:latin typeface="Times New Roman" pitchFamily="18" charset="0"/>
            </a:endParaRPr>
          </a:p>
        </p:txBody>
      </p:sp>
      <p:sp>
        <p:nvSpPr>
          <p:cNvPr id="598019" name="Rectangle 3"/>
          <p:cNvSpPr>
            <a:spLocks noChangeArrowheads="1"/>
          </p:cNvSpPr>
          <p:nvPr/>
        </p:nvSpPr>
        <p:spPr bwMode="auto">
          <a:xfrm>
            <a:off x="151765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10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en-US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900"/>
                </a:solidFill>
                <a:latin typeface="Arial" charset="0"/>
                <a:cs typeface="Sina" pitchFamily="2" charset="-78"/>
              </a:rPr>
              <a:t>محاسبة </a:t>
            </a:r>
            <a:r>
              <a:rPr lang="fa-IR" sz="2800" b="0">
                <a:solidFill>
                  <a:srgbClr val="FF9900"/>
                </a:solidFill>
                <a:cs typeface="Sina" pitchFamily="2" charset="-78"/>
              </a:rPr>
              <a:t>حج</a:t>
            </a:r>
            <a:r>
              <a:rPr lang="ar-SA" sz="2800" b="0">
                <a:solidFill>
                  <a:srgbClr val="FF9900"/>
                </a:solidFill>
                <a:cs typeface="Sina" pitchFamily="2" charset="-78"/>
              </a:rPr>
              <a:t>م</a:t>
            </a:r>
            <a:r>
              <a:rPr lang="fa-IR" sz="2800" b="0">
                <a:solidFill>
                  <a:srgbClr val="FF9900"/>
                </a:solidFill>
                <a:cs typeface="Sina" pitchFamily="2" charset="-78"/>
              </a:rPr>
              <a:t> اجسام دوار </a:t>
            </a:r>
            <a:endParaRPr lang="en-US" sz="2800" b="0">
              <a:solidFill>
                <a:srgbClr val="FF9900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598020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cs typeface="Sina" pitchFamily="2" charset="-78"/>
              </a:rPr>
              <a:t>  فرمول روش لايه های استوانه ای</a:t>
            </a:r>
            <a:r>
              <a:rPr lang="fa-IR" sz="2300" b="0">
                <a:solidFill>
                  <a:schemeClr val="tx2"/>
                </a:solidFill>
                <a:cs typeface="Sina" pitchFamily="2" charset="-78"/>
              </a:rPr>
              <a:t> </a:t>
            </a:r>
            <a:r>
              <a:rPr lang="fa-IR" sz="23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   </a:t>
            </a:r>
            <a:endParaRPr lang="en-US" sz="23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pic>
        <p:nvPicPr>
          <p:cNvPr id="59802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6075" y="3429000"/>
            <a:ext cx="6916738" cy="24003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Text Box 2"/>
          <p:cNvSpPr txBox="1">
            <a:spLocks noChangeArrowheads="1"/>
          </p:cNvSpPr>
          <p:nvPr/>
        </p:nvSpPr>
        <p:spPr bwMode="auto">
          <a:xfrm>
            <a:off x="1447800" y="1196975"/>
            <a:ext cx="7239000" cy="53101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endParaRPr lang="fa-IR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800" b="0">
                <a:cs typeface="Nazanin" pitchFamily="2" charset="-78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fa-IR" sz="2400" b="0">
                <a:cs typeface="Nazanin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endParaRPr lang="fa-IR" sz="2400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en-US" sz="2400" b="0">
              <a:cs typeface="Nazanin" pitchFamily="2" charset="-78"/>
            </a:endParaRPr>
          </a:p>
        </p:txBody>
      </p:sp>
      <p:sp>
        <p:nvSpPr>
          <p:cNvPr id="584707" name="Rectangle 3"/>
          <p:cNvSpPr>
            <a:spLocks noChangeArrowheads="1"/>
          </p:cNvSpPr>
          <p:nvPr/>
        </p:nvSpPr>
        <p:spPr bwMode="auto">
          <a:xfrm>
            <a:off x="151765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10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en-US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900"/>
                </a:solidFill>
                <a:latin typeface="Arial" charset="0"/>
                <a:cs typeface="Sina" pitchFamily="2" charset="-78"/>
              </a:rPr>
              <a:t>محاسبة </a:t>
            </a:r>
            <a:r>
              <a:rPr lang="fa-IR" sz="2800" b="0">
                <a:solidFill>
                  <a:srgbClr val="FF9900"/>
                </a:solidFill>
                <a:cs typeface="Sina" pitchFamily="2" charset="-78"/>
              </a:rPr>
              <a:t>حج</a:t>
            </a:r>
            <a:r>
              <a:rPr lang="ar-SA" sz="2800" b="0">
                <a:solidFill>
                  <a:srgbClr val="FF9900"/>
                </a:solidFill>
                <a:cs typeface="Sina" pitchFamily="2" charset="-78"/>
              </a:rPr>
              <a:t>م</a:t>
            </a:r>
            <a:r>
              <a:rPr lang="fa-IR" sz="2800" b="0">
                <a:solidFill>
                  <a:srgbClr val="FF9900"/>
                </a:solidFill>
                <a:cs typeface="Sina" pitchFamily="2" charset="-78"/>
              </a:rPr>
              <a:t> اجسام دوار </a:t>
            </a:r>
            <a:endParaRPr lang="en-US" sz="2800" b="0">
              <a:solidFill>
                <a:srgbClr val="FF9900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584708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cs typeface="Sina" pitchFamily="2" charset="-78"/>
              </a:rPr>
              <a:t> روش لايه های استوانه ای </a:t>
            </a:r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  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pic>
        <p:nvPicPr>
          <p:cNvPr id="5847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060575"/>
            <a:ext cx="6269037" cy="42005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ChangeArrowheads="1"/>
          </p:cNvSpPr>
          <p:nvPr/>
        </p:nvSpPr>
        <p:spPr bwMode="auto">
          <a:xfrm>
            <a:off x="151765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10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en-US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900"/>
                </a:solidFill>
                <a:latin typeface="Arial" charset="0"/>
                <a:cs typeface="Sina" pitchFamily="2" charset="-78"/>
              </a:rPr>
              <a:t>محاسبة </a:t>
            </a:r>
            <a:r>
              <a:rPr lang="fa-IR" sz="2800" b="0">
                <a:solidFill>
                  <a:srgbClr val="FF9900"/>
                </a:solidFill>
                <a:cs typeface="Sina" pitchFamily="2" charset="-78"/>
              </a:rPr>
              <a:t>حج</a:t>
            </a:r>
            <a:r>
              <a:rPr lang="ar-SA" sz="2800" b="0">
                <a:solidFill>
                  <a:srgbClr val="FF9900"/>
                </a:solidFill>
                <a:cs typeface="Sina" pitchFamily="2" charset="-78"/>
              </a:rPr>
              <a:t>م</a:t>
            </a:r>
            <a:r>
              <a:rPr lang="fa-IR" sz="2800" b="0">
                <a:solidFill>
                  <a:srgbClr val="FF9900"/>
                </a:solidFill>
                <a:cs typeface="Sina" pitchFamily="2" charset="-78"/>
              </a:rPr>
              <a:t> اجسام دوار </a:t>
            </a:r>
            <a:endParaRPr lang="en-US" sz="2800" b="0">
              <a:solidFill>
                <a:srgbClr val="FF9900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594947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3276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فرض کنيم ناحية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S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از سمت چپ به </a:t>
            </a:r>
            <a:r>
              <a:rPr lang="ar-SA" sz="2800" b="0">
                <a:cs typeface="Nazanin" pitchFamily="2" charset="-78"/>
              </a:rPr>
              <a:t>منحنی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x </a:t>
            </a:r>
            <a:r>
              <a:rPr lang="en-US" sz="2800" b="0">
                <a:latin typeface="Times New Roman" pitchFamily="18" charset="0"/>
              </a:rPr>
              <a:t>=</a:t>
            </a:r>
            <a:r>
              <a:rPr lang="en-US" sz="2800" b="0" i="1">
                <a:latin typeface="Times New Roman" pitchFamily="18" charset="0"/>
              </a:rPr>
              <a:t> g </a:t>
            </a:r>
            <a:r>
              <a:rPr lang="en-US" sz="2800" b="0">
                <a:latin typeface="Times New Roman" pitchFamily="18" charset="0"/>
              </a:rPr>
              <a:t>(</a:t>
            </a:r>
            <a:r>
              <a:rPr lang="en-US" sz="2800" b="0" i="1">
                <a:latin typeface="Times New Roman" pitchFamily="18" charset="0"/>
              </a:rPr>
              <a:t> y </a:t>
            </a:r>
            <a:r>
              <a:rPr lang="en-US" sz="2800" b="0">
                <a:latin typeface="Times New Roman" pitchFamily="18" charset="0"/>
              </a:rPr>
              <a:t>)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ar-SA" sz="2800" b="0">
                <a:cs typeface="Nazanin" pitchFamily="2" charset="-78"/>
              </a:rPr>
              <a:t>و</a:t>
            </a:r>
            <a:r>
              <a:rPr lang="fa-IR" sz="2800" b="0">
                <a:cs typeface="Nazanin" pitchFamily="2" charset="-78"/>
              </a:rPr>
              <a:t> از سمت راست به منحنی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en-US" sz="2800" b="0" i="1">
                <a:latin typeface="Times New Roman" pitchFamily="18" charset="0"/>
              </a:rPr>
              <a:t>x </a:t>
            </a:r>
            <a:r>
              <a:rPr lang="en-US" sz="2800" b="0">
                <a:latin typeface="Times New Roman" pitchFamily="18" charset="0"/>
              </a:rPr>
              <a:t>=</a:t>
            </a:r>
            <a:r>
              <a:rPr lang="en-US" sz="2800" b="0" i="1">
                <a:latin typeface="Times New Roman" pitchFamily="18" charset="0"/>
              </a:rPr>
              <a:t> f </a:t>
            </a:r>
            <a:r>
              <a:rPr lang="en-US" sz="2800" b="0">
                <a:latin typeface="Times New Roman" pitchFamily="18" charset="0"/>
              </a:rPr>
              <a:t>( </a:t>
            </a:r>
            <a:r>
              <a:rPr lang="en-US" sz="2800" b="0" i="1">
                <a:latin typeface="Times New Roman" pitchFamily="18" charset="0"/>
              </a:rPr>
              <a:t>y </a:t>
            </a:r>
            <a:r>
              <a:rPr lang="en-US" sz="2800" b="0">
                <a:latin typeface="Times New Roman" pitchFamily="18" charset="0"/>
              </a:rPr>
              <a:t>)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و </a:t>
            </a:r>
            <a:r>
              <a:rPr lang="fa-IR" sz="2800" b="0">
                <a:cs typeface="Nazanin" pitchFamily="2" charset="-78"/>
              </a:rPr>
              <a:t> از پايين به </a:t>
            </a:r>
            <a:r>
              <a:rPr lang="ar-SA" sz="2800" b="0">
                <a:cs typeface="Nazanin" pitchFamily="2" charset="-78"/>
              </a:rPr>
              <a:t>خط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y</a:t>
            </a:r>
            <a:r>
              <a:rPr lang="en-US" sz="2800" b="0">
                <a:cs typeface="Nazanin" pitchFamily="2" charset="-78"/>
              </a:rPr>
              <a:t> = </a:t>
            </a:r>
            <a:r>
              <a:rPr lang="en-US" sz="2800" b="0" i="1">
                <a:latin typeface="Times New Roman" pitchFamily="18" charset="0"/>
              </a:rPr>
              <a:t>c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و</a:t>
            </a:r>
            <a:r>
              <a:rPr lang="fa-IR" sz="2800" b="0">
                <a:cs typeface="Nazanin" pitchFamily="2" charset="-78"/>
              </a:rPr>
              <a:t> از بالا به خط </a:t>
            </a:r>
            <a:r>
              <a:rPr lang="en-US" sz="2800" b="0" i="1">
                <a:latin typeface="Times New Roman" pitchFamily="18" charset="0"/>
              </a:rPr>
              <a:t>y</a:t>
            </a:r>
            <a:r>
              <a:rPr lang="en-US" sz="2800" b="0">
                <a:cs typeface="Nazanin" pitchFamily="2" charset="-78"/>
              </a:rPr>
              <a:t> = </a:t>
            </a:r>
            <a:r>
              <a:rPr lang="en-US" sz="2800" b="0" i="1">
                <a:latin typeface="Times New Roman" pitchFamily="18" charset="0"/>
              </a:rPr>
              <a:t>d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  محصور </a:t>
            </a:r>
            <a:r>
              <a:rPr lang="ar-SA" sz="2800" b="0">
                <a:cs typeface="Nazanin" pitchFamily="2" charset="-78"/>
              </a:rPr>
              <a:t>باشد و</a:t>
            </a:r>
            <a:r>
              <a:rPr lang="fa-IR" sz="2800" b="0">
                <a:cs typeface="Nazanin" pitchFamily="2" charset="-78"/>
              </a:rPr>
              <a:t> برای هر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en-US" sz="2800" b="0" i="1">
                <a:latin typeface="Times New Roman" pitchFamily="18" charset="0"/>
              </a:rPr>
              <a:t>y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در </a:t>
            </a:r>
            <a:r>
              <a:rPr lang="ar-SA" sz="2800" b="0">
                <a:cs typeface="Nazanin" pitchFamily="2" charset="-78"/>
              </a:rPr>
              <a:t>فاصلة بستة [ </a:t>
            </a:r>
            <a:r>
              <a:rPr lang="en-US" sz="2800" b="0" i="1">
                <a:latin typeface="Times New Roman" pitchFamily="18" charset="0"/>
              </a:rPr>
              <a:t>c</a:t>
            </a:r>
            <a:r>
              <a:rPr lang="en-US" sz="2800" b="0">
                <a:cs typeface="Nazanin" pitchFamily="2" charset="-78"/>
              </a:rPr>
              <a:t> , </a:t>
            </a:r>
            <a:r>
              <a:rPr lang="en-US" sz="2800" b="0" i="1">
                <a:latin typeface="Times New Roman" pitchFamily="18" charset="0"/>
              </a:rPr>
              <a:t>d</a:t>
            </a:r>
            <a:r>
              <a:rPr lang="fa-IR" sz="2800" b="0">
                <a:cs typeface="Nazanin" pitchFamily="2" charset="-78"/>
              </a:rPr>
              <a:t> ] داشته باشيم 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f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>
                <a:latin typeface="Times New Roman" pitchFamily="18" charset="0"/>
              </a:rPr>
              <a:t>(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y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>
                <a:latin typeface="Times New Roman" pitchFamily="18" charset="0"/>
              </a:rPr>
              <a:t>)</a:t>
            </a:r>
            <a:r>
              <a:rPr lang="en-US" sz="2800" b="0">
                <a:cs typeface="Nazanin" pitchFamily="2" charset="-78"/>
              </a:rPr>
              <a:t> ≥ </a:t>
            </a:r>
            <a:r>
              <a:rPr lang="en-US" sz="2800" b="0" i="1">
                <a:latin typeface="Times New Roman" pitchFamily="18" charset="0"/>
              </a:rPr>
              <a:t>g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>
                <a:latin typeface="Times New Roman" pitchFamily="18" charset="0"/>
              </a:rPr>
              <a:t>(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y </a:t>
            </a:r>
            <a:r>
              <a:rPr lang="en-US" sz="2800" b="0">
                <a:latin typeface="Times New Roman" pitchFamily="18" charset="0"/>
              </a:rPr>
              <a:t>)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و توابع      </a:t>
            </a:r>
            <a:r>
              <a:rPr lang="en-US" sz="2800" b="0" i="1">
                <a:latin typeface="Times New Roman" pitchFamily="18" charset="0"/>
              </a:rPr>
              <a:t>f </a:t>
            </a:r>
            <a:r>
              <a:rPr lang="en-US" sz="2800" b="0">
                <a:latin typeface="Times New Roman" pitchFamily="18" charset="0"/>
              </a:rPr>
              <a:t>( </a:t>
            </a:r>
            <a:r>
              <a:rPr lang="en-US" sz="2800" b="0" i="1">
                <a:latin typeface="Times New Roman" pitchFamily="18" charset="0"/>
              </a:rPr>
              <a:t>y </a:t>
            </a:r>
            <a:r>
              <a:rPr lang="en-US" sz="2800" b="0">
                <a:latin typeface="Times New Roman" pitchFamily="18" charset="0"/>
              </a:rPr>
              <a:t>)</a:t>
            </a:r>
            <a:r>
              <a:rPr lang="fa-IR" sz="2800" b="0">
                <a:cs typeface="Nazanin" pitchFamily="2" charset="-78"/>
              </a:rPr>
              <a:t> 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و  </a:t>
            </a:r>
            <a:r>
              <a:rPr lang="en-US" sz="2800" b="0" i="1">
                <a:latin typeface="Times New Roman" pitchFamily="18" charset="0"/>
              </a:rPr>
              <a:t> g </a:t>
            </a:r>
            <a:r>
              <a:rPr lang="en-US" sz="2800" b="0">
                <a:latin typeface="Times New Roman" pitchFamily="18" charset="0"/>
              </a:rPr>
              <a:t>(</a:t>
            </a:r>
            <a:r>
              <a:rPr lang="en-US" sz="2800" b="0" i="1">
                <a:latin typeface="Times New Roman" pitchFamily="18" charset="0"/>
              </a:rPr>
              <a:t> y </a:t>
            </a:r>
            <a:r>
              <a:rPr lang="en-US" sz="2800" b="0">
                <a:latin typeface="Times New Roman" pitchFamily="18" charset="0"/>
              </a:rPr>
              <a:t>)</a:t>
            </a:r>
            <a:r>
              <a:rPr lang="fa-IR" sz="2800" b="0">
                <a:cs typeface="Nazanin" pitchFamily="2" charset="-78"/>
              </a:rPr>
              <a:t> در فاصلة بستة </a:t>
            </a:r>
            <a:r>
              <a:rPr lang="ar-SA" sz="2800" b="0">
                <a:cs typeface="Nazanin" pitchFamily="2" charset="-78"/>
              </a:rPr>
              <a:t>[ </a:t>
            </a:r>
            <a:r>
              <a:rPr lang="en-US" sz="2800" b="0" i="1">
                <a:latin typeface="Times New Roman" pitchFamily="18" charset="0"/>
              </a:rPr>
              <a:t>c</a:t>
            </a:r>
            <a:r>
              <a:rPr lang="en-US" sz="2800" b="0">
                <a:cs typeface="Nazanin" pitchFamily="2" charset="-78"/>
              </a:rPr>
              <a:t> , </a:t>
            </a:r>
            <a:r>
              <a:rPr lang="en-US" sz="2800" b="0" i="1">
                <a:latin typeface="Times New Roman" pitchFamily="18" charset="0"/>
              </a:rPr>
              <a:t>d</a:t>
            </a:r>
            <a:r>
              <a:rPr lang="fa-IR" sz="2800" b="0">
                <a:cs typeface="Nazanin" pitchFamily="2" charset="-78"/>
              </a:rPr>
              <a:t> ] پيوسته باشند . </a:t>
            </a:r>
            <a:r>
              <a:rPr lang="ar-SA" sz="2800" b="0">
                <a:cs typeface="Nazanin" pitchFamily="2" charset="-78"/>
              </a:rPr>
              <a:t>می خواهيم حجم حادث از دوران ناحية </a:t>
            </a:r>
            <a:r>
              <a:rPr lang="en-US" sz="2800" b="0" i="1">
                <a:latin typeface="Times New Roman" pitchFamily="18" charset="0"/>
              </a:rPr>
              <a:t>S</a:t>
            </a:r>
            <a:r>
              <a:rPr lang="ar-SA" sz="2800" b="0">
                <a:cs typeface="Nazanin" pitchFamily="2" charset="-78"/>
              </a:rPr>
              <a:t> را حول خط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y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>
                <a:latin typeface="Times New Roman" pitchFamily="18" charset="0"/>
              </a:rPr>
              <a:t>=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en-US" sz="2800" b="0" i="1">
                <a:latin typeface="Times New Roman" pitchFamily="18" charset="0"/>
              </a:rPr>
              <a:t>k </a:t>
            </a:r>
            <a:r>
              <a:rPr lang="ar-SA" sz="2800" b="0">
                <a:cs typeface="Nazanin" pitchFamily="2" charset="-78"/>
              </a:rPr>
              <a:t>  به دست آوريم . </a:t>
            </a:r>
            <a:endParaRPr lang="fa-IR" sz="2800" b="0">
              <a:cs typeface="Nazanin" pitchFamily="2" charset="-78"/>
            </a:endParaRPr>
          </a:p>
        </p:txBody>
      </p:sp>
      <p:sp>
        <p:nvSpPr>
          <p:cNvPr id="594949" name="Rectangle 5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cs typeface="Sina" pitchFamily="2" charset="-78"/>
              </a:rPr>
              <a:t> </a:t>
            </a:r>
            <a:r>
              <a:rPr lang="fa-IR" sz="2600" b="0">
                <a:solidFill>
                  <a:schemeClr val="tx2"/>
                </a:solidFill>
                <a:cs typeface="Sina" pitchFamily="2" charset="-78"/>
              </a:rPr>
              <a:t>روش لايه های استوانه </a:t>
            </a:r>
            <a:r>
              <a:rPr lang="ar-SA" sz="2600" b="0">
                <a:solidFill>
                  <a:schemeClr val="tx2"/>
                </a:solidFill>
                <a:cs typeface="Sina" pitchFamily="2" charset="-78"/>
              </a:rPr>
              <a:t>ای</a:t>
            </a:r>
            <a:r>
              <a:rPr lang="fa-IR" sz="2600" b="0">
                <a:solidFill>
                  <a:schemeClr val="tx2"/>
                </a:solidFill>
                <a:cs typeface="Sina" pitchFamily="2" charset="-78"/>
              </a:rPr>
              <a:t>(</a:t>
            </a:r>
            <a:r>
              <a:rPr lang="ar-SA" sz="2600" b="0">
                <a:solidFill>
                  <a:schemeClr val="tx2"/>
                </a:solidFill>
                <a:cs typeface="Sina" pitchFamily="2" charset="-78"/>
              </a:rPr>
              <a:t>دوران حول محور </a:t>
            </a:r>
            <a:r>
              <a:rPr lang="en-US" sz="3200" i="1">
                <a:solidFill>
                  <a:schemeClr val="tx2"/>
                </a:solidFill>
                <a:latin typeface="Times New Roman" pitchFamily="18" charset="0"/>
              </a:rPr>
              <a:t>x</a:t>
            </a:r>
            <a:r>
              <a:rPr lang="fa-IR" sz="2600" i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fa-IR" sz="2600" b="0">
                <a:solidFill>
                  <a:schemeClr val="tx2"/>
                </a:solidFill>
                <a:cs typeface="Sina" pitchFamily="2" charset="-78"/>
              </a:rPr>
              <a:t>)</a:t>
            </a:r>
            <a:endParaRPr lang="en-US" sz="2600" b="0">
              <a:solidFill>
                <a:schemeClr val="tx2"/>
              </a:solidFill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609600"/>
            <a:ext cx="7239000" cy="1444625"/>
          </a:xfrm>
        </p:spPr>
        <p:txBody>
          <a:bodyPr/>
          <a:lstStyle/>
          <a:p>
            <a:pPr algn="ctr" rtl="1"/>
            <a:r>
              <a:rPr lang="ar-SA" sz="8600">
                <a:cs typeface="Titr" pitchFamily="2" charset="-78"/>
              </a:rPr>
              <a:t>فصل يازدهم</a:t>
            </a:r>
            <a:endParaRPr lang="en-US" sz="8600">
              <a:cs typeface="Titr" pitchFamily="2" charset="-7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427413"/>
            <a:ext cx="8001000" cy="1752600"/>
          </a:xfrm>
        </p:spPr>
        <p:txBody>
          <a:bodyPr/>
          <a:lstStyle/>
          <a:p>
            <a:pPr algn="ctr" rtl="1"/>
            <a:r>
              <a:rPr lang="ar-SA" sz="6000">
                <a:cs typeface="Titr" pitchFamily="2" charset="-78"/>
              </a:rPr>
              <a:t>روشهاي عددي محاسبة  انتگرال </a:t>
            </a:r>
            <a:endParaRPr lang="en-US" sz="6000">
              <a:cs typeface="Titr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1447800" y="2349500"/>
            <a:ext cx="7239000" cy="35067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ar-SA" sz="3600" b="0">
                <a:cs typeface="Nazanin" pitchFamily="2" charset="-78"/>
              </a:rPr>
              <a:t> 1 . مقدار عددي انتگرالهاي معين داده شده را به</a:t>
            </a:r>
            <a:r>
              <a:rPr lang="en-US" sz="3600" b="0">
                <a:cs typeface="Nazanin" pitchFamily="2" charset="-78"/>
              </a:rPr>
              <a:t>     </a:t>
            </a:r>
            <a:r>
              <a:rPr lang="ar-SA" sz="3600" b="0">
                <a:cs typeface="Nazanin" pitchFamily="2" charset="-78"/>
              </a:rPr>
              <a:t> وسيلة قاعدة ذوزنقه اي تخمين بزند .</a:t>
            </a:r>
          </a:p>
          <a:p>
            <a:pPr rtl="1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ar-SA" sz="3600" b="0">
                <a:cs typeface="Nazanin" pitchFamily="2" charset="-78"/>
              </a:rPr>
              <a:t> 2 . مقدار عددي انتگرالهاي معين داده شده را به</a:t>
            </a:r>
            <a:r>
              <a:rPr lang="en-US" sz="3600" b="0">
                <a:cs typeface="Nazanin" pitchFamily="2" charset="-78"/>
              </a:rPr>
              <a:t>     </a:t>
            </a:r>
            <a:r>
              <a:rPr lang="ar-SA" sz="3600" b="0">
                <a:cs typeface="Nazanin" pitchFamily="2" charset="-78"/>
              </a:rPr>
              <a:t> وسيلة قاعدة سيمپسون تخمين بزند .</a:t>
            </a:r>
            <a:endParaRPr lang="en-US" sz="3200" b="0">
              <a:cs typeface="Nazanin" pitchFamily="2" charset="-78"/>
            </a:endParaRPr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1517650" y="1371600"/>
            <a:ext cx="7086600" cy="6858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4400" b="0">
                <a:latin typeface="Arial" charset="0"/>
                <a:cs typeface="Mitra" pitchFamily="2" charset="-78"/>
              </a:rPr>
              <a:t>دانشجو پس از مطالعه اين فصل بايد بتواند : </a:t>
            </a:r>
            <a:endParaRPr lang="en-US" sz="4400" b="0">
              <a:latin typeface="Arial" charset="0"/>
              <a:cs typeface="Mitra" pitchFamily="2" charset="-78"/>
            </a:endParaRPr>
          </a:p>
        </p:txBody>
      </p:sp>
      <p:sp>
        <p:nvSpPr>
          <p:cNvPr id="156678" name="WordArt 6"/>
          <p:cNvSpPr>
            <a:spLocks noChangeArrowheads="1" noChangeShapeType="1" noTextEdit="1"/>
          </p:cNvSpPr>
          <p:nvPr/>
        </p:nvSpPr>
        <p:spPr bwMode="auto">
          <a:xfrm>
            <a:off x="2867025" y="296863"/>
            <a:ext cx="4371975" cy="611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1"/>
            <a:r>
              <a:rPr lang="fa-IR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Titr"/>
              </a:rPr>
              <a:t>هدفهاي رفتاري</a:t>
            </a:r>
            <a:endParaRPr lang="en-US" sz="3600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Titr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4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مقدمه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359427" name="Text Box 3"/>
          <p:cNvSpPr txBox="1">
            <a:spLocks noChangeArrowheads="1"/>
          </p:cNvSpPr>
          <p:nvPr/>
        </p:nvSpPr>
        <p:spPr bwMode="auto">
          <a:xfrm>
            <a:off x="1447800" y="1169988"/>
            <a:ext cx="7239000" cy="56181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600" b="0">
                <a:cs typeface="Nazanin" pitchFamily="2" charset="-78"/>
              </a:rPr>
              <a:t> بعضی از انتگرالهای مهم را که در فيزيک و رياضی به کار می آيند  </a:t>
            </a:r>
            <a:r>
              <a:rPr lang="en-US" sz="2600" b="0">
                <a:cs typeface="Nazanin" pitchFamily="2" charset="-78"/>
              </a:rPr>
              <a:t>  </a:t>
            </a:r>
            <a:r>
              <a:rPr lang="fa-IR" sz="2600" b="0">
                <a:cs typeface="Nazanin" pitchFamily="2" charset="-78"/>
              </a:rPr>
              <a:t>نمی توان بر حسب توابع ساده نوشت . به عنوان مثال طول منحنی    </a:t>
            </a:r>
            <a:r>
              <a:rPr lang="en-US" sz="2600" b="0">
                <a:cs typeface="Nazanin" pitchFamily="2" charset="-78"/>
              </a:rPr>
              <a:t>             </a:t>
            </a:r>
            <a:r>
              <a:rPr lang="fa-IR" sz="2600" b="0">
                <a:cs typeface="Nazanin" pitchFamily="2" charset="-78"/>
              </a:rPr>
              <a:t>در فاصلة             با دستور                     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600" b="0">
                <a:cs typeface="Nazanin" pitchFamily="2" charset="-78"/>
              </a:rPr>
              <a:t> داده می شود .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600" b="0">
                <a:cs typeface="Nazanin" pitchFamily="2" charset="-78"/>
              </a:rPr>
              <a:t> </a:t>
            </a:r>
            <a:r>
              <a:rPr lang="fa-IR" sz="2600" b="0">
                <a:cs typeface="Nazanin" pitchFamily="2" charset="-78"/>
              </a:rPr>
              <a:t>اين انتگرال را با هيچ يک از روشهايی که تا کنون خوانده ايم          </a:t>
            </a:r>
            <a:r>
              <a:rPr lang="en-US" sz="2600" b="0">
                <a:cs typeface="Nazanin" pitchFamily="2" charset="-78"/>
              </a:rPr>
              <a:t>  </a:t>
            </a:r>
            <a:r>
              <a:rPr lang="fa-IR" sz="2600" b="0">
                <a:cs typeface="Nazanin" pitchFamily="2" charset="-78"/>
              </a:rPr>
              <a:t>نمی توان محاسبه کرد با وجود اين می توان مقدار عددی آن را تا </a:t>
            </a:r>
            <a:r>
              <a:rPr lang="en-US" sz="2600" b="0">
                <a:cs typeface="Nazanin" pitchFamily="2" charset="-78"/>
              </a:rPr>
              <a:t>  </a:t>
            </a:r>
            <a:r>
              <a:rPr lang="fa-IR" sz="2600" b="0">
                <a:cs typeface="Nazanin" pitchFamily="2" charset="-78"/>
              </a:rPr>
              <a:t>هر چند رقم اعشار حساب کرد . در اين فصل دو روش عددی </a:t>
            </a:r>
            <a:r>
              <a:rPr lang="en-US" sz="2600" b="0">
                <a:cs typeface="Nazanin" pitchFamily="2" charset="-78"/>
              </a:rPr>
              <a:t>  </a:t>
            </a:r>
            <a:r>
              <a:rPr lang="fa-IR" sz="2600" b="0">
                <a:cs typeface="Nazanin" pitchFamily="2" charset="-78"/>
              </a:rPr>
              <a:t>موسوم به قاعدة ذوزنقه و روش سيمپسون را برای محاسبة چنين     </a:t>
            </a:r>
            <a:r>
              <a:rPr lang="en-US" sz="2600" b="0">
                <a:cs typeface="Nazanin" pitchFamily="2" charset="-78"/>
              </a:rPr>
              <a:t>  </a:t>
            </a:r>
            <a:r>
              <a:rPr lang="fa-IR" sz="2600" b="0">
                <a:cs typeface="Nazanin" pitchFamily="2" charset="-78"/>
              </a:rPr>
              <a:t>انتگرالهايی شرح می دهيم .     </a:t>
            </a:r>
            <a:r>
              <a:rPr lang="ar-SA" sz="2600" b="0">
                <a:cs typeface="Nazanin" pitchFamily="2" charset="-78"/>
              </a:rPr>
              <a:t> </a:t>
            </a:r>
            <a:endParaRPr lang="en-US" sz="2600" b="0">
              <a:latin typeface="Times New Roman" pitchFamily="18" charset="0"/>
              <a:cs typeface="Nazanin" pitchFamily="2" charset="-78"/>
            </a:endParaRPr>
          </a:p>
        </p:txBody>
      </p:sp>
      <p:graphicFrame>
        <p:nvGraphicFramePr>
          <p:cNvPr id="359428" name="Object 4"/>
          <p:cNvGraphicFramePr>
            <a:graphicFrameLocks noChangeAspect="1"/>
          </p:cNvGraphicFramePr>
          <p:nvPr/>
        </p:nvGraphicFramePr>
        <p:xfrm>
          <a:off x="1720850" y="2443163"/>
          <a:ext cx="25050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46" name="Equation" r:id="rId3" imgW="3085920" imgH="838080" progId="Equation.3">
                  <p:embed/>
                </p:oleObj>
              </mc:Choice>
              <mc:Fallback>
                <p:oleObj name="Equation" r:id="rId3" imgW="3085920" imgH="8380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50" y="2443163"/>
                        <a:ext cx="2505075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9" name="Object 5"/>
          <p:cNvGraphicFramePr>
            <a:graphicFrameLocks noChangeAspect="1"/>
          </p:cNvGraphicFramePr>
          <p:nvPr/>
        </p:nvGraphicFramePr>
        <p:xfrm>
          <a:off x="7283450" y="2495550"/>
          <a:ext cx="127793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47" name="Equation" r:id="rId5" imgW="1574640" imgH="482400" progId="Equation.3">
                  <p:embed/>
                </p:oleObj>
              </mc:Choice>
              <mc:Fallback>
                <p:oleObj name="Equation" r:id="rId5" imgW="1574640" imgH="482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0" y="2495550"/>
                        <a:ext cx="1277938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0" name="Object 6"/>
          <p:cNvGraphicFramePr>
            <a:graphicFrameLocks noChangeAspect="1"/>
          </p:cNvGraphicFramePr>
          <p:nvPr/>
        </p:nvGraphicFramePr>
        <p:xfrm>
          <a:off x="5376863" y="2492375"/>
          <a:ext cx="8763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48" name="Equation" r:id="rId7" imgW="1079280" imgH="482400" progId="Equation.3">
                  <p:embed/>
                </p:oleObj>
              </mc:Choice>
              <mc:Fallback>
                <p:oleObj name="Equation" r:id="rId7" imgW="1079280" imgH="482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3" y="2492375"/>
                        <a:ext cx="876300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دستگاه مختصات قطبی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647171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31273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فرض کنيم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en-US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قطب نباشد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، اگر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و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را در دو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شرط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: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endParaRPr lang="fa-IR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                       و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محدود ك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ن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يم مختصات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منحصر بفرد خواهد بود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.</a:t>
            </a:r>
            <a:endParaRPr lang="en-US" sz="3200" b="0">
              <a:cs typeface="Mitra" pitchFamily="2" charset="-78"/>
            </a:endParaRPr>
          </a:p>
        </p:txBody>
      </p:sp>
      <p:sp>
        <p:nvSpPr>
          <p:cNvPr id="647172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ادامة تذکر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47175" name="Object 7"/>
          <p:cNvGraphicFramePr>
            <a:graphicFrameLocks noChangeAspect="1"/>
          </p:cNvGraphicFramePr>
          <p:nvPr/>
        </p:nvGraphicFramePr>
        <p:xfrm>
          <a:off x="6948488" y="2060575"/>
          <a:ext cx="2921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17" name="Equation" r:id="rId3" imgW="291960" imgH="317160" progId="Equation.3">
                  <p:embed/>
                </p:oleObj>
              </mc:Choice>
              <mc:Fallback>
                <p:oleObj name="Equation" r:id="rId3" imgW="291960" imgH="3171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2060575"/>
                        <a:ext cx="29210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7176" name="Object 8"/>
          <p:cNvGraphicFramePr>
            <a:graphicFrameLocks noChangeAspect="1"/>
          </p:cNvGraphicFramePr>
          <p:nvPr/>
        </p:nvGraphicFramePr>
        <p:xfrm>
          <a:off x="4211638" y="2133600"/>
          <a:ext cx="2413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18" name="Equation" r:id="rId5" imgW="241200" imgH="330120" progId="Equation.3">
                  <p:embed/>
                </p:oleObj>
              </mc:Choice>
              <mc:Fallback>
                <p:oleObj name="Equation" r:id="rId5" imgW="241200" imgH="3301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2133600"/>
                        <a:ext cx="2413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7177" name="Object 9"/>
          <p:cNvGraphicFramePr>
            <a:graphicFrameLocks noChangeAspect="1"/>
          </p:cNvGraphicFramePr>
          <p:nvPr/>
        </p:nvGraphicFramePr>
        <p:xfrm>
          <a:off x="4745038" y="2133600"/>
          <a:ext cx="20320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19" name="Equation" r:id="rId7" imgW="203040" imgH="228600" progId="Equation.3">
                  <p:embed/>
                </p:oleObj>
              </mc:Choice>
              <mc:Fallback>
                <p:oleObj name="Equation" r:id="rId7" imgW="20304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2133600"/>
                        <a:ext cx="203200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7178" name="Object 10"/>
          <p:cNvGraphicFramePr>
            <a:graphicFrameLocks noChangeAspect="1"/>
          </p:cNvGraphicFramePr>
          <p:nvPr/>
        </p:nvGraphicFramePr>
        <p:xfrm>
          <a:off x="4095750" y="2925763"/>
          <a:ext cx="7620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20" name="Equation" r:id="rId9" imgW="761760" imgH="330120" progId="Equation.3">
                  <p:embed/>
                </p:oleObj>
              </mc:Choice>
              <mc:Fallback>
                <p:oleObj name="Equation" r:id="rId9" imgW="761760" imgH="33012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2925763"/>
                        <a:ext cx="7620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7179" name="Object 11"/>
          <p:cNvGraphicFramePr>
            <a:graphicFrameLocks noChangeAspect="1"/>
          </p:cNvGraphicFramePr>
          <p:nvPr/>
        </p:nvGraphicFramePr>
        <p:xfrm>
          <a:off x="6170613" y="2925763"/>
          <a:ext cx="16129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21" name="Equation" r:id="rId11" imgW="1612800" imgH="330120" progId="Equation.3">
                  <p:embed/>
                </p:oleObj>
              </mc:Choice>
              <mc:Fallback>
                <p:oleObj name="Equation" r:id="rId11" imgW="1612800" imgH="33012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613" y="2925763"/>
                        <a:ext cx="16129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7180" name="Object 12"/>
          <p:cNvGraphicFramePr>
            <a:graphicFrameLocks noChangeAspect="1"/>
          </p:cNvGraphicFramePr>
          <p:nvPr/>
        </p:nvGraphicFramePr>
        <p:xfrm>
          <a:off x="5735638" y="3732213"/>
          <a:ext cx="2921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22" name="Equation" r:id="rId13" imgW="291960" imgH="317160" progId="Equation.3">
                  <p:embed/>
                </p:oleObj>
              </mc:Choice>
              <mc:Fallback>
                <p:oleObj name="Equation" r:id="rId13" imgW="291960" imgH="31716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8" y="3732213"/>
                        <a:ext cx="29210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ChangeArrowheads="1"/>
          </p:cNvSpPr>
          <p:nvPr/>
        </p:nvSpPr>
        <p:spPr bwMode="auto">
          <a:xfrm>
            <a:off x="1905000" y="2286000"/>
            <a:ext cx="72390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58403" name="Rectangle 3"/>
          <p:cNvSpPr>
            <a:spLocks noChangeArrowheads="1"/>
          </p:cNvSpPr>
          <p:nvPr/>
        </p:nvSpPr>
        <p:spPr bwMode="auto">
          <a:xfrm>
            <a:off x="1295400" y="1066800"/>
            <a:ext cx="7543800" cy="502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فصل</a:t>
            </a:r>
            <a:r>
              <a:rPr lang="ar-SA" sz="13000" b="0">
                <a:solidFill>
                  <a:schemeClr val="bg1"/>
                </a:solidFill>
                <a:latin typeface="Arial" charset="0"/>
                <a:cs typeface="mamran" pitchFamily="10" charset="-78"/>
              </a:rPr>
              <a:t>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ي</a:t>
            </a:r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ازدهم</a:t>
            </a:r>
          </a:p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بخش اول</a:t>
            </a:r>
          </a:p>
        </p:txBody>
      </p:sp>
    </p:spTree>
  </p:cSld>
  <p:clrMapOvr>
    <a:masterClrMapping/>
  </p:clrMapOvr>
  <p:transition spd="med">
    <p:wheel spokes="8"/>
  </p:transition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4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11 . 1  روش ذوزنقه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3228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فرض کنيد      در           پيوسته باشد برای محاسبة</a:t>
            </a:r>
            <a:r>
              <a:rPr lang="en-US" sz="3200" b="0">
                <a:cs typeface="Nazanin" pitchFamily="2" charset="-78"/>
              </a:rPr>
              <a:t>            </a:t>
            </a:r>
            <a:r>
              <a:rPr lang="fa-IR" sz="3200" b="0">
                <a:cs typeface="Nazanin" pitchFamily="2" charset="-78"/>
              </a:rPr>
              <a:t>    اين فاصله را با افراز                             به     قسمت برابر با                         تقسيم می کنيم مجموع مساحتهای     ذوزنقة به دست آمده تقريبی از مساحت زير منحنی در فاصلة           يعنی                        است . در شکل (11-2 ) ذوزنقة     ام رسم شده است . </a:t>
            </a:r>
            <a:r>
              <a:rPr lang="ar-SA" sz="3200" b="0">
                <a:cs typeface="Nazanin" pitchFamily="2" charset="-78"/>
              </a:rPr>
              <a:t> </a:t>
            </a:r>
            <a:endParaRPr lang="en-US" sz="3200" b="0">
              <a:latin typeface="Times New Roman" pitchFamily="18" charset="0"/>
              <a:cs typeface="Nazanin" pitchFamily="2" charset="-78"/>
            </a:endParaRP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تشريح روش ذوذنقه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157701" name="Object 5"/>
          <p:cNvGraphicFramePr>
            <a:graphicFrameLocks noChangeAspect="1"/>
          </p:cNvGraphicFramePr>
          <p:nvPr/>
        </p:nvGraphicFramePr>
        <p:xfrm>
          <a:off x="6942138" y="2859088"/>
          <a:ext cx="1601787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61" name="Equation" r:id="rId3" imgW="1968480" imgH="838080" progId="Equation.3">
                  <p:embed/>
                </p:oleObj>
              </mc:Choice>
              <mc:Fallback>
                <p:oleObj name="Equation" r:id="rId3" imgW="1968480" imgH="8380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2138" y="2859088"/>
                        <a:ext cx="1601787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02" name="Object 6"/>
          <p:cNvGraphicFramePr>
            <a:graphicFrameLocks noChangeAspect="1"/>
          </p:cNvGraphicFramePr>
          <p:nvPr/>
        </p:nvGraphicFramePr>
        <p:xfrm>
          <a:off x="6846888" y="2205038"/>
          <a:ext cx="2889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62" name="Equation" r:id="rId5" imgW="355320" imgH="482400" progId="Equation.3">
                  <p:embed/>
                </p:oleObj>
              </mc:Choice>
              <mc:Fallback>
                <p:oleObj name="Equation" r:id="rId5" imgW="355320" imgH="482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6888" y="2205038"/>
                        <a:ext cx="28892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03" name="Object 7"/>
          <p:cNvGraphicFramePr>
            <a:graphicFrameLocks noChangeAspect="1"/>
          </p:cNvGraphicFramePr>
          <p:nvPr/>
        </p:nvGraphicFramePr>
        <p:xfrm>
          <a:off x="1458913" y="5027613"/>
          <a:ext cx="17272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63" name="Equation" r:id="rId7" imgW="2120760" imgH="838080" progId="Equation.3">
                  <p:embed/>
                </p:oleObj>
              </mc:Choice>
              <mc:Fallback>
                <p:oleObj name="Equation" r:id="rId7" imgW="2120760" imgH="8380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5027613"/>
                        <a:ext cx="1727200" cy="67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04" name="Object 8"/>
          <p:cNvGraphicFramePr>
            <a:graphicFrameLocks noChangeAspect="1"/>
          </p:cNvGraphicFramePr>
          <p:nvPr/>
        </p:nvGraphicFramePr>
        <p:xfrm>
          <a:off x="5448300" y="2239963"/>
          <a:ext cx="8382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64" name="Equation" r:id="rId9" imgW="1028520" imgH="495000" progId="Equation.3">
                  <p:embed/>
                </p:oleObj>
              </mc:Choice>
              <mc:Fallback>
                <p:oleObj name="Equation" r:id="rId9" imgW="1028520" imgH="495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2239963"/>
                        <a:ext cx="83820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05" name="Object 9"/>
          <p:cNvGraphicFramePr>
            <a:graphicFrameLocks noChangeAspect="1"/>
          </p:cNvGraphicFramePr>
          <p:nvPr/>
        </p:nvGraphicFramePr>
        <p:xfrm>
          <a:off x="1516063" y="2986088"/>
          <a:ext cx="29829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65" name="Equation" r:id="rId11" imgW="4178160" imgH="596880" progId="Equation.3">
                  <p:embed/>
                </p:oleObj>
              </mc:Choice>
              <mc:Fallback>
                <p:oleObj name="Equation" r:id="rId11" imgW="4178160" imgH="5968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063" y="2986088"/>
                        <a:ext cx="2982912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06" name="Object 10"/>
          <p:cNvGraphicFramePr>
            <a:graphicFrameLocks noChangeAspect="1"/>
          </p:cNvGraphicFramePr>
          <p:nvPr/>
        </p:nvGraphicFramePr>
        <p:xfrm>
          <a:off x="8027988" y="3817938"/>
          <a:ext cx="217487" cy="22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66" name="Equation" r:id="rId13" imgW="266400" imgH="279360" progId="Equation.3">
                  <p:embed/>
                </p:oleObj>
              </mc:Choice>
              <mc:Fallback>
                <p:oleObj name="Equation" r:id="rId13" imgW="266400" imgH="2793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3817938"/>
                        <a:ext cx="217487" cy="223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07" name="Object 11"/>
          <p:cNvGraphicFramePr>
            <a:graphicFrameLocks noChangeAspect="1"/>
          </p:cNvGraphicFramePr>
          <p:nvPr/>
        </p:nvGraphicFramePr>
        <p:xfrm>
          <a:off x="4140200" y="3500438"/>
          <a:ext cx="155098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67" name="Equation" r:id="rId15" imgW="1904760" imgH="1091880" progId="Equation.3">
                  <p:embed/>
                </p:oleObj>
              </mc:Choice>
              <mc:Fallback>
                <p:oleObj name="Equation" r:id="rId15" imgW="1904760" imgH="10918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500438"/>
                        <a:ext cx="1550988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08" name="Object 12"/>
          <p:cNvGraphicFramePr>
            <a:graphicFrameLocks noChangeAspect="1"/>
          </p:cNvGraphicFramePr>
          <p:nvPr/>
        </p:nvGraphicFramePr>
        <p:xfrm>
          <a:off x="6010275" y="4573588"/>
          <a:ext cx="217488" cy="22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68" name="Equation" r:id="rId17" imgW="266400" imgH="279360" progId="Equation.3">
                  <p:embed/>
                </p:oleObj>
              </mc:Choice>
              <mc:Fallback>
                <p:oleObj name="Equation" r:id="rId17" imgW="266400" imgH="27936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275" y="4573588"/>
                        <a:ext cx="217488" cy="223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09" name="Object 13"/>
          <p:cNvGraphicFramePr>
            <a:graphicFrameLocks noChangeAspect="1"/>
          </p:cNvGraphicFramePr>
          <p:nvPr/>
        </p:nvGraphicFramePr>
        <p:xfrm>
          <a:off x="4049713" y="5192713"/>
          <a:ext cx="8382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69" name="Equation" r:id="rId19" imgW="1028520" imgH="495000" progId="Equation.3">
                  <p:embed/>
                </p:oleObj>
              </mc:Choice>
              <mc:Fallback>
                <p:oleObj name="Equation" r:id="rId19" imgW="1028520" imgH="4950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713" y="5192713"/>
                        <a:ext cx="83820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10" name="Object 14"/>
          <p:cNvGraphicFramePr>
            <a:graphicFrameLocks noChangeAspect="1"/>
          </p:cNvGraphicFramePr>
          <p:nvPr/>
        </p:nvGraphicFramePr>
        <p:xfrm>
          <a:off x="4356100" y="6013450"/>
          <a:ext cx="217488" cy="22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70" name="Equation" r:id="rId21" imgW="266400" imgH="279360" progId="Equation.3">
                  <p:embed/>
                </p:oleObj>
              </mc:Choice>
              <mc:Fallback>
                <p:oleObj name="Equation" r:id="rId21" imgW="266400" imgH="27936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6013450"/>
                        <a:ext cx="217488" cy="223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4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11 . 1  روش ذوزنقه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362500" name="Text Box 4"/>
          <p:cNvSpPr txBox="1">
            <a:spLocks noChangeArrowheads="1"/>
          </p:cNvSpPr>
          <p:nvPr/>
        </p:nvSpPr>
        <p:spPr bwMode="auto">
          <a:xfrm>
            <a:off x="1447800" y="1196975"/>
            <a:ext cx="7239000" cy="38242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مساحت مثلث + مساحت مستطيل = مساحت ذوزنقه   است .</a:t>
            </a:r>
          </a:p>
          <a:p>
            <a:pPr rtl="1">
              <a:lnSpc>
                <a:spcPct val="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                                                             </a:t>
            </a:r>
            <a:r>
              <a:rPr lang="fa-IR" sz="2400" b="0">
                <a:cs typeface="Nazanin" pitchFamily="2" charset="-78"/>
              </a:rPr>
              <a:t>مساحت</a:t>
            </a:r>
          </a:p>
          <a:p>
            <a:pPr rtl="1">
              <a:lnSpc>
                <a:spcPct val="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400" b="0">
                <a:cs typeface="Nazanin" pitchFamily="2" charset="-78"/>
              </a:rPr>
              <a:t>                                                                                    ذوزنقه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Times New Roman" pitchFamily="18" charset="0"/>
              <a:cs typeface="Nazanin" pitchFamily="2" charset="-78"/>
            </a:endParaRPr>
          </a:p>
        </p:txBody>
      </p:sp>
      <p:sp>
        <p:nvSpPr>
          <p:cNvPr id="362501" name="Rectangle 5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تشريح روش ذوذنقه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362502" name="Object 6"/>
          <p:cNvGraphicFramePr>
            <a:graphicFrameLocks noChangeAspect="1"/>
          </p:cNvGraphicFramePr>
          <p:nvPr/>
        </p:nvGraphicFramePr>
        <p:xfrm>
          <a:off x="2505075" y="3678238"/>
          <a:ext cx="5770563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08" name="Equation" r:id="rId3" imgW="7086600" imgH="1447560" progId="Equation.3">
                  <p:embed/>
                </p:oleObj>
              </mc:Choice>
              <mc:Fallback>
                <p:oleObj name="Equation" r:id="rId3" imgW="7086600" imgH="14475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5" y="3678238"/>
                        <a:ext cx="5770563" cy="116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ChangeArrowheads="1"/>
          </p:cNvSpPr>
          <p:nvPr/>
        </p:nvSpPr>
        <p:spPr bwMode="auto">
          <a:xfrm>
            <a:off x="1514475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4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11 . 1  روش ذوزنقه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363523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23955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بنابراين فرمول قاعدة ذوزنقه ای به صورت زير به دست می آيد :</a:t>
            </a:r>
            <a:endParaRPr lang="fa-IR" sz="3200" b="0">
              <a:latin typeface="Times New Roman" pitchFamily="18" charset="0"/>
              <a:cs typeface="Nazanin" pitchFamily="2" charset="-78"/>
            </a:endParaRPr>
          </a:p>
        </p:txBody>
      </p:sp>
      <p:sp>
        <p:nvSpPr>
          <p:cNvPr id="363524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تشريح روش ذوذنقه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pic>
        <p:nvPicPr>
          <p:cNvPr id="363527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4025" y="3933825"/>
            <a:ext cx="82851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4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11 .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 روش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سيمپسون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367619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33670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</a:t>
            </a:r>
          </a:p>
          <a:p>
            <a:pPr rtl="1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فرض کنيم تابع      در فاصلة           پيوسته بوده و        </a:t>
            </a:r>
            <a:r>
              <a:rPr lang="en-US" sz="3200" b="0">
                <a:cs typeface="Nazanin" pitchFamily="2" charset="-78"/>
              </a:rPr>
              <a:t> </a:t>
            </a:r>
            <a:r>
              <a:rPr lang="fa-IR" sz="3200" b="0">
                <a:cs typeface="Nazanin" pitchFamily="2" charset="-78"/>
              </a:rPr>
              <a:t>                                       افرازی باشد که فاصلة  </a:t>
            </a:r>
            <a:r>
              <a:rPr lang="en-US" sz="3200" b="0">
                <a:cs typeface="Nazanin" pitchFamily="2" charset="-78"/>
              </a:rPr>
              <a:t>  </a:t>
            </a:r>
            <a:r>
              <a:rPr lang="fa-IR" sz="3200" b="0">
                <a:cs typeface="Nazanin" pitchFamily="2" charset="-78"/>
              </a:rPr>
              <a:t>         را به      قسمت برابر تقسيم می کند در اين </a:t>
            </a:r>
            <a:r>
              <a:rPr lang="en-US" sz="3200" b="0">
                <a:cs typeface="Nazanin" pitchFamily="2" charset="-78"/>
              </a:rPr>
              <a:t>  </a:t>
            </a:r>
            <a:r>
              <a:rPr lang="fa-IR" sz="3200" b="0">
                <a:cs typeface="Nazanin" pitchFamily="2" charset="-78"/>
              </a:rPr>
              <a:t>صورت داريم : </a:t>
            </a:r>
            <a:r>
              <a:rPr lang="ar-SA" sz="3200" b="0">
                <a:cs typeface="Nazanin" pitchFamily="2" charset="-78"/>
              </a:rPr>
              <a:t> </a:t>
            </a:r>
            <a:endParaRPr lang="en-US" sz="3200" b="0">
              <a:latin typeface="Times New Roman" pitchFamily="18" charset="0"/>
              <a:cs typeface="Nazanin" pitchFamily="2" charset="-78"/>
            </a:endParaRPr>
          </a:p>
        </p:txBody>
      </p:sp>
      <p:sp>
        <p:nvSpPr>
          <p:cNvPr id="367620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تشريح روش سيمپسون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367622" name="Object 6"/>
          <p:cNvGraphicFramePr>
            <a:graphicFrameLocks noChangeAspect="1"/>
          </p:cNvGraphicFramePr>
          <p:nvPr/>
        </p:nvGraphicFramePr>
        <p:xfrm>
          <a:off x="6213475" y="2017713"/>
          <a:ext cx="2889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55" name="Equation" r:id="rId3" imgW="355320" imgH="482400" progId="Equation.3">
                  <p:embed/>
                </p:oleObj>
              </mc:Choice>
              <mc:Fallback>
                <p:oleObj name="Equation" r:id="rId3" imgW="355320" imgH="482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3475" y="2017713"/>
                        <a:ext cx="28892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7624" name="Object 8"/>
          <p:cNvGraphicFramePr>
            <a:graphicFrameLocks noChangeAspect="1"/>
          </p:cNvGraphicFramePr>
          <p:nvPr/>
        </p:nvGraphicFramePr>
        <p:xfrm>
          <a:off x="7669213" y="3375025"/>
          <a:ext cx="8382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56" name="Equation" r:id="rId5" imgW="1028520" imgH="495000" progId="Equation.3">
                  <p:embed/>
                </p:oleObj>
              </mc:Choice>
              <mc:Fallback>
                <p:oleObj name="Equation" r:id="rId5" imgW="1028520" imgH="495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9213" y="3375025"/>
                        <a:ext cx="83820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7625" name="Object 9"/>
          <p:cNvGraphicFramePr>
            <a:graphicFrameLocks noChangeAspect="1"/>
          </p:cNvGraphicFramePr>
          <p:nvPr/>
        </p:nvGraphicFramePr>
        <p:xfrm>
          <a:off x="4638675" y="2695575"/>
          <a:ext cx="398938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57" name="Equation" r:id="rId7" imgW="5587920" imgH="596880" progId="Equation.3">
                  <p:embed/>
                </p:oleObj>
              </mc:Choice>
              <mc:Fallback>
                <p:oleObj name="Equation" r:id="rId7" imgW="5587920" imgH="5968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5" y="2695575"/>
                        <a:ext cx="398938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7628" name="Object 12"/>
          <p:cNvGraphicFramePr>
            <a:graphicFrameLocks noChangeAspect="1"/>
          </p:cNvGraphicFramePr>
          <p:nvPr/>
        </p:nvGraphicFramePr>
        <p:xfrm>
          <a:off x="6559550" y="3403600"/>
          <a:ext cx="41433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58" name="Equation" r:id="rId9" imgW="507960" imgH="380880" progId="Equation.3">
                  <p:embed/>
                </p:oleObj>
              </mc:Choice>
              <mc:Fallback>
                <p:oleObj name="Equation" r:id="rId9" imgW="507960" imgH="3808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9550" y="3403600"/>
                        <a:ext cx="414338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7629" name="Object 13"/>
          <p:cNvGraphicFramePr>
            <a:graphicFrameLocks noChangeAspect="1"/>
          </p:cNvGraphicFramePr>
          <p:nvPr/>
        </p:nvGraphicFramePr>
        <p:xfrm>
          <a:off x="3983038" y="2074863"/>
          <a:ext cx="8382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59" name="Equation" r:id="rId11" imgW="1028520" imgH="495000" progId="Equation.3">
                  <p:embed/>
                </p:oleObj>
              </mc:Choice>
              <mc:Fallback>
                <p:oleObj name="Equation" r:id="rId11" imgW="1028520" imgH="4950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3038" y="2074863"/>
                        <a:ext cx="83820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7634" name="Picture 1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01738" y="4652963"/>
            <a:ext cx="7504112" cy="21050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609600"/>
            <a:ext cx="7239000" cy="1444625"/>
          </a:xfrm>
        </p:spPr>
        <p:txBody>
          <a:bodyPr/>
          <a:lstStyle/>
          <a:p>
            <a:pPr algn="ctr" rtl="1"/>
            <a:r>
              <a:rPr lang="ar-SA" sz="8600">
                <a:cs typeface="Titr" pitchFamily="2" charset="-78"/>
              </a:rPr>
              <a:t>فصل دوازدهم</a:t>
            </a:r>
            <a:endParaRPr lang="en-US" sz="8600">
              <a:cs typeface="Titr" pitchFamily="2" charset="-7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427413"/>
            <a:ext cx="8001000" cy="1752600"/>
          </a:xfrm>
        </p:spPr>
        <p:txBody>
          <a:bodyPr/>
          <a:lstStyle/>
          <a:p>
            <a:pPr algn="ctr" rtl="1"/>
            <a:r>
              <a:rPr lang="ar-SA" sz="6000">
                <a:cs typeface="Titr" pitchFamily="2" charset="-78"/>
              </a:rPr>
              <a:t>انتگرالهاي ناسره </a:t>
            </a:r>
            <a:endParaRPr lang="en-US" sz="6000">
              <a:cs typeface="Titr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1447800" y="2208213"/>
            <a:ext cx="7239000" cy="44354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 eaLnBrk="1" hangingPunct="1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3200" b="0">
                <a:cs typeface="Nazanin" pitchFamily="2" charset="-78"/>
              </a:rPr>
              <a:t>  </a:t>
            </a:r>
            <a:r>
              <a:rPr lang="ar-SA" sz="3200" b="0">
                <a:cs typeface="Nazanin" pitchFamily="2" charset="-78"/>
              </a:rPr>
              <a:t> 1 . انتگرال ناسرة  يك تابع را بر يك بازه تعريف كند . </a:t>
            </a:r>
          </a:p>
          <a:p>
            <a:pPr rtl="1"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ar-SA" sz="3200" b="0">
                <a:cs typeface="Nazanin" pitchFamily="2" charset="-78"/>
              </a:rPr>
              <a:t>    2 . انواع انتگرالهاي ناسره را تشخيص دهد .</a:t>
            </a:r>
          </a:p>
          <a:p>
            <a:pPr rtl="1"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ar-SA" sz="3200" b="0">
                <a:cs typeface="Nazanin" pitchFamily="2" charset="-78"/>
              </a:rPr>
              <a:t>    3 . در مورد همگرايي يا واگرايي انتگرالهاي ناسرة داده  </a:t>
            </a:r>
          </a:p>
          <a:p>
            <a:pPr rtl="1"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ar-SA" sz="3200" b="0">
                <a:cs typeface="Nazanin" pitchFamily="2" charset="-78"/>
              </a:rPr>
              <a:t>         شده تحقيق كند .</a:t>
            </a:r>
          </a:p>
          <a:p>
            <a:pPr rtl="1"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ar-SA" sz="3200" b="0">
                <a:cs typeface="Nazanin" pitchFamily="2" charset="-78"/>
              </a:rPr>
              <a:t>    4 . از آزمون مقايسه در تشخيص همگرايي يا واگرايي   </a:t>
            </a:r>
          </a:p>
          <a:p>
            <a:pPr rtl="1"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ar-SA" sz="3200" b="0">
                <a:cs typeface="Nazanin" pitchFamily="2" charset="-78"/>
              </a:rPr>
              <a:t>        انتگرالهاي ناسره استفاده كند .</a:t>
            </a:r>
            <a:endParaRPr lang="en-US" sz="3200" b="0">
              <a:cs typeface="Nazanin" pitchFamily="2" charset="-78"/>
            </a:endParaRPr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1517650" y="1371600"/>
            <a:ext cx="7086600" cy="6858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4400" b="0">
                <a:latin typeface="Arial" charset="0"/>
                <a:cs typeface="Mitra" pitchFamily="2" charset="-78"/>
              </a:rPr>
              <a:t>دانشجو پس از مطالعه اين فصل بايد بتواند : </a:t>
            </a:r>
            <a:endParaRPr lang="en-US" sz="4400" b="0">
              <a:latin typeface="Arial" charset="0"/>
              <a:cs typeface="Mitra" pitchFamily="2" charset="-78"/>
            </a:endParaRPr>
          </a:p>
        </p:txBody>
      </p:sp>
      <p:sp>
        <p:nvSpPr>
          <p:cNvPr id="158724" name="WordArt 4"/>
          <p:cNvSpPr>
            <a:spLocks noChangeArrowheads="1" noChangeShapeType="1" noTextEdit="1"/>
          </p:cNvSpPr>
          <p:nvPr/>
        </p:nvSpPr>
        <p:spPr bwMode="auto">
          <a:xfrm>
            <a:off x="2867025" y="296863"/>
            <a:ext cx="4371975" cy="611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1"/>
            <a:r>
              <a:rPr lang="fa-IR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Titr"/>
              </a:rPr>
              <a:t>هدفهاي رفتاري</a:t>
            </a:r>
            <a:endParaRPr lang="en-US" sz="3600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Titr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مقدمه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239000" cy="403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      </a:t>
            </a:r>
            <a:r>
              <a:rPr lang="ar-SA" sz="2900" b="0">
                <a:latin typeface="Nazanin" pitchFamily="2" charset="-78"/>
                <a:cs typeface="Nazanin" pitchFamily="2" charset="-78"/>
              </a:rPr>
              <a:t>درفصل 9 انتگرال معين را تعريف كرديم و گفتيم كه اگر 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2900" b="0">
                <a:latin typeface="Nazanin" pitchFamily="2" charset="-78"/>
                <a:cs typeface="Nazanin" pitchFamily="2" charset="-78"/>
              </a:rPr>
              <a:t>   </a:t>
            </a:r>
            <a:r>
              <a:rPr lang="en-US" sz="2900" b="0">
                <a:latin typeface="Nazanin" pitchFamily="2" charset="-78"/>
                <a:cs typeface="Nazanin" pitchFamily="2" charset="-78"/>
              </a:rPr>
              <a:t> </a:t>
            </a:r>
            <a:r>
              <a:rPr lang="en-US" sz="2900" b="0" i="1">
                <a:latin typeface="Times New Roman" pitchFamily="18" charset="0"/>
              </a:rPr>
              <a:t>f</a:t>
            </a:r>
            <a:r>
              <a:rPr lang="ar-SA" sz="2900" b="0">
                <a:latin typeface="Nazanin" pitchFamily="2" charset="-78"/>
                <a:cs typeface="Nazanin" pitchFamily="2" charset="-78"/>
              </a:rPr>
              <a:t>  در فاصله </a:t>
            </a:r>
            <a:r>
              <a:rPr lang="ar-SA" sz="2900" b="0">
                <a:cs typeface="Nazanin" pitchFamily="2" charset="-78"/>
              </a:rPr>
              <a:t>[ </a:t>
            </a:r>
            <a:r>
              <a:rPr lang="en-US" sz="2900" b="0" i="1">
                <a:latin typeface="Times New Roman" pitchFamily="18" charset="0"/>
              </a:rPr>
              <a:t>a , b</a:t>
            </a:r>
            <a:r>
              <a:rPr lang="ar-SA" sz="2900" b="0">
                <a:cs typeface="Nazanin" pitchFamily="2" charset="-78"/>
              </a:rPr>
              <a:t> ]</a:t>
            </a:r>
            <a:r>
              <a:rPr lang="ar-SA" sz="2900" b="0">
                <a:latin typeface="Nazanin" pitchFamily="2" charset="-78"/>
                <a:cs typeface="Nazanin" pitchFamily="2" charset="-78"/>
              </a:rPr>
              <a:t> كراندار و نقاط نا پيوستگي آن در اين </a:t>
            </a:r>
            <a:r>
              <a:rPr lang="en-US" sz="2900" b="0">
                <a:latin typeface="Nazanin" pitchFamily="2" charset="-78"/>
                <a:cs typeface="Nazanin" pitchFamily="2" charset="-78"/>
              </a:rPr>
              <a:t> </a:t>
            </a:r>
            <a:r>
              <a:rPr lang="ar-SA" sz="2900" b="0">
                <a:latin typeface="Nazanin" pitchFamily="2" charset="-78"/>
                <a:cs typeface="Nazanin" pitchFamily="2" charset="-78"/>
              </a:rPr>
              <a:t>  فاصله</a:t>
            </a:r>
            <a:r>
              <a:rPr lang="en-US" sz="2900" b="0">
                <a:latin typeface="Nazanin" pitchFamily="2" charset="-78"/>
                <a:cs typeface="Nazanin" pitchFamily="2" charset="-78"/>
              </a:rPr>
              <a:t> </a:t>
            </a:r>
            <a:r>
              <a:rPr lang="ar-SA" sz="2900" b="0">
                <a:latin typeface="Nazanin" pitchFamily="2" charset="-78"/>
                <a:cs typeface="Nazanin" pitchFamily="2" charset="-78"/>
              </a:rPr>
              <a:t> متناهي </a:t>
            </a:r>
            <a:r>
              <a:rPr lang="en-US" sz="2900" b="0">
                <a:latin typeface="Nazanin" pitchFamily="2" charset="-78"/>
                <a:cs typeface="Nazanin" pitchFamily="2" charset="-78"/>
              </a:rPr>
              <a:t> </a:t>
            </a:r>
            <a:r>
              <a:rPr lang="ar-SA" sz="2900" b="0">
                <a:latin typeface="Nazanin" pitchFamily="2" charset="-78"/>
                <a:cs typeface="Nazanin" pitchFamily="2" charset="-78"/>
              </a:rPr>
              <a:t>باشد</a:t>
            </a:r>
            <a:r>
              <a:rPr lang="en-US" sz="2900" b="0">
                <a:latin typeface="Nazanin" pitchFamily="2" charset="-78"/>
                <a:cs typeface="Nazanin" pitchFamily="2" charset="-78"/>
              </a:rPr>
              <a:t> </a:t>
            </a:r>
            <a:r>
              <a:rPr lang="ar-SA" sz="2900" b="0">
                <a:latin typeface="Nazanin" pitchFamily="2" charset="-78"/>
                <a:cs typeface="Nazanin" pitchFamily="2" charset="-78"/>
              </a:rPr>
              <a:t> آنگاه</a:t>
            </a:r>
            <a:r>
              <a:rPr lang="en-US" sz="2900" b="0">
                <a:latin typeface="Nazanin" pitchFamily="2" charset="-78"/>
                <a:cs typeface="Nazanin" pitchFamily="2" charset="-78"/>
              </a:rPr>
              <a:t> </a:t>
            </a:r>
            <a:r>
              <a:rPr lang="ar-SA" sz="2900" b="0">
                <a:latin typeface="Nazanin" pitchFamily="2" charset="-78"/>
                <a:cs typeface="Nazanin" pitchFamily="2" charset="-78"/>
              </a:rPr>
              <a:t>  </a:t>
            </a:r>
            <a:r>
              <a:rPr lang="en-US" sz="2900" b="0">
                <a:latin typeface="Nazanin" pitchFamily="2" charset="-78"/>
                <a:cs typeface="Nazanin" pitchFamily="2" charset="-78"/>
              </a:rPr>
              <a:t> </a:t>
            </a:r>
            <a:r>
              <a:rPr lang="en-US" sz="2900" b="0" i="1">
                <a:latin typeface="Times New Roman" pitchFamily="18" charset="0"/>
              </a:rPr>
              <a:t>f</a:t>
            </a:r>
            <a:r>
              <a:rPr lang="ar-SA" sz="2900" b="0">
                <a:latin typeface="Nazanin" pitchFamily="2" charset="-78"/>
                <a:cs typeface="Nazanin" pitchFamily="2" charset="-78"/>
              </a:rPr>
              <a:t> </a:t>
            </a:r>
            <a:r>
              <a:rPr lang="en-US" sz="2900" b="0">
                <a:latin typeface="Nazanin" pitchFamily="2" charset="-78"/>
                <a:cs typeface="Nazanin" pitchFamily="2" charset="-78"/>
              </a:rPr>
              <a:t> </a:t>
            </a:r>
            <a:r>
              <a:rPr lang="ar-SA" sz="2900" b="0">
                <a:latin typeface="Nazanin" pitchFamily="2" charset="-78"/>
                <a:cs typeface="Nazanin" pitchFamily="2" charset="-78"/>
              </a:rPr>
              <a:t>در </a:t>
            </a:r>
            <a:r>
              <a:rPr lang="en-US" sz="2900" b="0">
                <a:latin typeface="Nazanin" pitchFamily="2" charset="-78"/>
                <a:cs typeface="Nazanin" pitchFamily="2" charset="-78"/>
              </a:rPr>
              <a:t> </a:t>
            </a:r>
            <a:r>
              <a:rPr lang="ar-SA" sz="2900" b="0">
                <a:latin typeface="Nazanin" pitchFamily="2" charset="-78"/>
                <a:cs typeface="Nazanin" pitchFamily="2" charset="-78"/>
              </a:rPr>
              <a:t>فاصله </a:t>
            </a:r>
            <a:r>
              <a:rPr lang="en-US" sz="2900" b="0">
                <a:latin typeface="Nazanin" pitchFamily="2" charset="-78"/>
                <a:cs typeface="Nazanin" pitchFamily="2" charset="-78"/>
              </a:rPr>
              <a:t> </a:t>
            </a:r>
            <a:r>
              <a:rPr lang="ar-SA" sz="2900" b="0">
                <a:cs typeface="Nazanin" pitchFamily="2" charset="-78"/>
              </a:rPr>
              <a:t>[ </a:t>
            </a:r>
            <a:r>
              <a:rPr lang="en-US" sz="2900" b="0" i="1">
                <a:latin typeface="Times New Roman" pitchFamily="18" charset="0"/>
              </a:rPr>
              <a:t>a , b</a:t>
            </a:r>
            <a:r>
              <a:rPr lang="ar-SA" sz="2900" b="0">
                <a:cs typeface="Nazanin" pitchFamily="2" charset="-78"/>
              </a:rPr>
              <a:t> ]</a:t>
            </a:r>
            <a:r>
              <a:rPr lang="ar-SA" sz="2900" b="0">
                <a:latin typeface="Nazanin" pitchFamily="2" charset="-78"/>
                <a:cs typeface="Nazanin" pitchFamily="2" charset="-78"/>
              </a:rPr>
              <a:t> انتگرال</a:t>
            </a:r>
            <a:r>
              <a:rPr lang="en-US" sz="2900" b="0">
                <a:latin typeface="Nazanin" pitchFamily="2" charset="-78"/>
                <a:cs typeface="Nazanin" pitchFamily="2" charset="-78"/>
              </a:rPr>
              <a:t>  </a:t>
            </a:r>
            <a:r>
              <a:rPr lang="ar-SA" sz="2900" b="0">
                <a:latin typeface="Nazanin" pitchFamily="2" charset="-78"/>
                <a:cs typeface="Nazanin" pitchFamily="2" charset="-78"/>
              </a:rPr>
              <a:t>  پذير</a:t>
            </a:r>
            <a:r>
              <a:rPr lang="en-US" sz="2900" b="0">
                <a:latin typeface="Nazanin" pitchFamily="2" charset="-78"/>
                <a:cs typeface="Nazanin" pitchFamily="2" charset="-78"/>
              </a:rPr>
              <a:t> </a:t>
            </a:r>
            <a:r>
              <a:rPr lang="ar-SA" sz="2900" b="0">
                <a:latin typeface="Nazanin" pitchFamily="2" charset="-78"/>
                <a:cs typeface="Nazanin" pitchFamily="2" charset="-78"/>
              </a:rPr>
              <a:t> خواهد</a:t>
            </a:r>
            <a:r>
              <a:rPr lang="en-US" sz="2900" b="0">
                <a:latin typeface="Nazanin" pitchFamily="2" charset="-78"/>
                <a:cs typeface="Nazanin" pitchFamily="2" charset="-78"/>
              </a:rPr>
              <a:t> </a:t>
            </a:r>
            <a:r>
              <a:rPr lang="ar-SA" sz="2900" b="0">
                <a:latin typeface="Nazanin" pitchFamily="2" charset="-78"/>
                <a:cs typeface="Nazanin" pitchFamily="2" charset="-78"/>
              </a:rPr>
              <a:t> بود</a:t>
            </a:r>
            <a:r>
              <a:rPr lang="en-US" sz="2900" b="0">
                <a:latin typeface="Nazanin" pitchFamily="2" charset="-78"/>
                <a:cs typeface="Nazanin" pitchFamily="2" charset="-78"/>
              </a:rPr>
              <a:t> </a:t>
            </a:r>
            <a:r>
              <a:rPr lang="ar-SA" sz="2900" b="0">
                <a:latin typeface="Nazanin" pitchFamily="2" charset="-78"/>
                <a:cs typeface="Nazanin" pitchFamily="2" charset="-78"/>
              </a:rPr>
              <a:t> در</a:t>
            </a:r>
            <a:r>
              <a:rPr lang="en-US" sz="2900" b="0">
                <a:latin typeface="Nazanin" pitchFamily="2" charset="-78"/>
                <a:cs typeface="Nazanin" pitchFamily="2" charset="-78"/>
              </a:rPr>
              <a:t> </a:t>
            </a:r>
            <a:r>
              <a:rPr lang="ar-SA" sz="2900" b="0">
                <a:latin typeface="Nazanin" pitchFamily="2" charset="-78"/>
                <a:cs typeface="Nazanin" pitchFamily="2" charset="-78"/>
              </a:rPr>
              <a:t> اين</a:t>
            </a:r>
            <a:r>
              <a:rPr lang="en-US" sz="2900" b="0">
                <a:latin typeface="Nazanin" pitchFamily="2" charset="-78"/>
                <a:cs typeface="Nazanin" pitchFamily="2" charset="-78"/>
              </a:rPr>
              <a:t> </a:t>
            </a:r>
            <a:r>
              <a:rPr lang="ar-SA" sz="2900" b="0">
                <a:latin typeface="Nazanin" pitchFamily="2" charset="-78"/>
                <a:cs typeface="Nazanin" pitchFamily="2" charset="-78"/>
              </a:rPr>
              <a:t> فصل</a:t>
            </a:r>
            <a:r>
              <a:rPr lang="en-US" sz="2900" b="0">
                <a:latin typeface="Nazanin" pitchFamily="2" charset="-78"/>
                <a:cs typeface="Nazanin" pitchFamily="2" charset="-78"/>
              </a:rPr>
              <a:t> </a:t>
            </a:r>
            <a:r>
              <a:rPr lang="ar-SA" sz="2900" b="0">
                <a:latin typeface="Nazanin" pitchFamily="2" charset="-78"/>
                <a:cs typeface="Nazanin" pitchFamily="2" charset="-78"/>
              </a:rPr>
              <a:t> انتگرال</a:t>
            </a:r>
            <a:r>
              <a:rPr lang="en-US" sz="2900" b="0">
                <a:latin typeface="Nazanin" pitchFamily="2" charset="-78"/>
                <a:cs typeface="Nazanin" pitchFamily="2" charset="-78"/>
              </a:rPr>
              <a:t> </a:t>
            </a:r>
            <a:r>
              <a:rPr lang="ar-SA" sz="2900" b="0">
                <a:latin typeface="Nazanin" pitchFamily="2" charset="-78"/>
                <a:cs typeface="Nazanin" pitchFamily="2" charset="-78"/>
              </a:rPr>
              <a:t> معين</a:t>
            </a:r>
            <a:r>
              <a:rPr lang="en-US" sz="2900" b="0">
                <a:latin typeface="Nazanin" pitchFamily="2" charset="-78"/>
                <a:cs typeface="Nazanin" pitchFamily="2" charset="-78"/>
              </a:rPr>
              <a:t> </a:t>
            </a:r>
            <a:r>
              <a:rPr lang="ar-SA" sz="2900" b="0">
                <a:latin typeface="Nazanin" pitchFamily="2" charset="-78"/>
                <a:cs typeface="Nazanin" pitchFamily="2" charset="-78"/>
              </a:rPr>
              <a:t> را تعميم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2900" b="0">
                <a:latin typeface="Nazanin" pitchFamily="2" charset="-78"/>
                <a:cs typeface="Nazanin" pitchFamily="2" charset="-78"/>
              </a:rPr>
              <a:t>   مي دهيم . </a:t>
            </a:r>
            <a:endParaRPr lang="ar-SA" sz="2900" b="0">
              <a:cs typeface="Nazanin" pitchFamily="2" charset="-78"/>
            </a:endParaRPr>
          </a:p>
          <a:p>
            <a:pPr rtl="1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800" b="0">
              <a:latin typeface="Times New Roman" pitchFamily="18" charset="0"/>
              <a:cs typeface="Nazanin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1905000" y="2286000"/>
            <a:ext cx="72390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1295400" y="1066800"/>
            <a:ext cx="7543800" cy="502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فصل</a:t>
            </a:r>
            <a:r>
              <a:rPr lang="ar-SA" sz="13000" b="0">
                <a:solidFill>
                  <a:schemeClr val="bg1"/>
                </a:solidFill>
                <a:latin typeface="Arial" charset="0"/>
                <a:cs typeface="mamran" pitchFamily="10" charset="-78"/>
              </a:rPr>
              <a:t> </a:t>
            </a:r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دوازدهم</a:t>
            </a:r>
          </a:p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بخش اول</a:t>
            </a:r>
          </a:p>
        </p:txBody>
      </p:sp>
    </p:spTree>
  </p:cSld>
  <p:clrMapOvr>
    <a:masterClrMapping/>
  </p:clrMapOvr>
  <p:transition spd="med">
    <p:wheel spokes="8"/>
  </p:transition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4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12 . 1  تعريف انتگرال ناسره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1447800" y="1147763"/>
            <a:ext cx="7239000" cy="44100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 eaLnBrk="1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fa-IR" sz="2900" b="0">
              <a:latin typeface="Nazanin" pitchFamily="2" charset="-78"/>
              <a:cs typeface="Nazanin" pitchFamily="2" charset="-78"/>
            </a:endParaRPr>
          </a:p>
          <a:p>
            <a:pPr rtl="1" eaLnBrk="1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ar-SA" sz="2900" b="0">
                <a:latin typeface="Nazanin" pitchFamily="2" charset="-78"/>
                <a:cs typeface="Nazanin" pitchFamily="2" charset="-78"/>
              </a:rPr>
              <a:t>انتگرال                   را</a:t>
            </a:r>
            <a:r>
              <a:rPr lang="en-US" sz="2900" b="0">
                <a:latin typeface="Nazanin" pitchFamily="2" charset="-78"/>
                <a:cs typeface="Nazanin" pitchFamily="2" charset="-78"/>
              </a:rPr>
              <a:t> </a:t>
            </a:r>
            <a:r>
              <a:rPr lang="ar-SA" sz="2900" b="0">
                <a:latin typeface="Nazanin" pitchFamily="2" charset="-78"/>
                <a:cs typeface="Nazanin" pitchFamily="2" charset="-78"/>
              </a:rPr>
              <a:t> يك</a:t>
            </a:r>
            <a:r>
              <a:rPr lang="en-US" sz="2900" b="0">
                <a:latin typeface="Nazanin" pitchFamily="2" charset="-78"/>
                <a:cs typeface="Nazanin" pitchFamily="2" charset="-78"/>
              </a:rPr>
              <a:t> </a:t>
            </a:r>
            <a:r>
              <a:rPr lang="ar-SA" sz="2900" b="0">
                <a:latin typeface="Nazanin" pitchFamily="2" charset="-78"/>
                <a:cs typeface="Nazanin" pitchFamily="2" charset="-78"/>
              </a:rPr>
              <a:t> </a:t>
            </a:r>
            <a:r>
              <a:rPr lang="ar-SA" sz="2900" i="1">
                <a:solidFill>
                  <a:srgbClr val="FFFF00"/>
                </a:solidFill>
                <a:latin typeface="Nazanin" pitchFamily="2" charset="-78"/>
                <a:cs typeface="Nazanin" pitchFamily="2" charset="-78"/>
              </a:rPr>
              <a:t>انتگرال ناسره</a:t>
            </a:r>
            <a:r>
              <a:rPr lang="ar-SA" sz="2900" b="0">
                <a:latin typeface="Nazanin" pitchFamily="2" charset="-78"/>
                <a:cs typeface="Nazanin" pitchFamily="2" charset="-78"/>
              </a:rPr>
              <a:t> مي ناميم هرگاه </a:t>
            </a:r>
            <a:endParaRPr lang="ar-SA" sz="2900" b="0">
              <a:latin typeface="Nazanin" pitchFamily="2" charset="-78"/>
            </a:endParaRPr>
          </a:p>
          <a:p>
            <a:pPr rtl="1" eaLnBrk="1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ar-SA" sz="2900" b="0">
                <a:latin typeface="Nazanin" pitchFamily="2" charset="-78"/>
                <a:cs typeface="Nazanin" pitchFamily="2" charset="-78"/>
              </a:rPr>
              <a:t>الف .  حداقل يكي از كرانه هاي انتگرال نامتناهي باشد . در اين صورت انتگرال </a:t>
            </a:r>
            <a:r>
              <a:rPr lang="en-US" sz="2900" b="0">
                <a:latin typeface="Nazanin" pitchFamily="2" charset="-78"/>
                <a:cs typeface="Nazanin" pitchFamily="2" charset="-78"/>
              </a:rPr>
              <a:t> </a:t>
            </a:r>
            <a:r>
              <a:rPr lang="ar-SA" sz="2900" b="0">
                <a:latin typeface="Nazanin" pitchFamily="2" charset="-78"/>
                <a:cs typeface="Nazanin" pitchFamily="2" charset="-78"/>
              </a:rPr>
              <a:t>را</a:t>
            </a:r>
            <a:r>
              <a:rPr lang="en-US" sz="2900" b="0">
                <a:latin typeface="Nazanin" pitchFamily="2" charset="-78"/>
                <a:cs typeface="Nazanin" pitchFamily="2" charset="-78"/>
              </a:rPr>
              <a:t> </a:t>
            </a:r>
            <a:r>
              <a:rPr lang="ar-SA" sz="2900" b="0">
                <a:latin typeface="Nazanin" pitchFamily="2" charset="-78"/>
                <a:cs typeface="Nazanin" pitchFamily="2" charset="-78"/>
              </a:rPr>
              <a:t> </a:t>
            </a:r>
            <a:r>
              <a:rPr lang="ar-SA" sz="2900" i="1">
                <a:solidFill>
                  <a:srgbClr val="FFFF00"/>
                </a:solidFill>
                <a:latin typeface="Nazanin" pitchFamily="2" charset="-78"/>
                <a:cs typeface="Nazanin" pitchFamily="2" charset="-78"/>
              </a:rPr>
              <a:t>انتگرال  ناسرة رده اول</a:t>
            </a:r>
            <a:r>
              <a:rPr lang="ar-SA" sz="2900" b="0">
                <a:latin typeface="Nazanin" pitchFamily="2" charset="-78"/>
                <a:cs typeface="Nazanin" pitchFamily="2" charset="-78"/>
              </a:rPr>
              <a:t> مي گوييم .</a:t>
            </a:r>
            <a:endParaRPr lang="ar-SA" sz="2900" b="0">
              <a:latin typeface="Nazanin" pitchFamily="2" charset="-78"/>
            </a:endParaRPr>
          </a:p>
          <a:p>
            <a:pPr rtl="1" eaLnBrk="1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ar-SA" sz="2900" b="0">
                <a:latin typeface="Nazanin" pitchFamily="2" charset="-78"/>
                <a:cs typeface="Nazanin" pitchFamily="2" charset="-78"/>
              </a:rPr>
              <a:t>ب . </a:t>
            </a:r>
            <a:r>
              <a:rPr lang="en-US" sz="2900" b="0" i="1">
                <a:latin typeface="Times New Roman" pitchFamily="18" charset="0"/>
              </a:rPr>
              <a:t>f </a:t>
            </a:r>
            <a:r>
              <a:rPr lang="en-US" sz="2900" b="0">
                <a:latin typeface="Times New Roman" pitchFamily="18" charset="0"/>
              </a:rPr>
              <a:t>( </a:t>
            </a:r>
            <a:r>
              <a:rPr lang="en-US" sz="2900" b="0" i="1">
                <a:latin typeface="Times New Roman" pitchFamily="18" charset="0"/>
              </a:rPr>
              <a:t>x </a:t>
            </a:r>
            <a:r>
              <a:rPr lang="en-US" sz="2900" b="0">
                <a:latin typeface="Times New Roman" pitchFamily="18" charset="0"/>
              </a:rPr>
              <a:t>)</a:t>
            </a:r>
            <a:r>
              <a:rPr lang="ar-SA" sz="2900" b="0">
                <a:latin typeface="Nazanin" pitchFamily="2" charset="-78"/>
                <a:cs typeface="Nazanin" pitchFamily="2" charset="-78"/>
              </a:rPr>
              <a:t> در يك يا چند نقطة</a:t>
            </a:r>
            <a:r>
              <a:rPr lang="ar-SA" sz="2900" i="1">
                <a:solidFill>
                  <a:srgbClr val="FF0000"/>
                </a:solidFill>
                <a:latin typeface="Nazanin" pitchFamily="2" charset="-78"/>
                <a:cs typeface="Nazanin" pitchFamily="2" charset="-78"/>
              </a:rPr>
              <a:t> </a:t>
            </a:r>
            <a:r>
              <a:rPr lang="ar-SA" sz="2900" b="0">
                <a:cs typeface="Nazanin" pitchFamily="2" charset="-78"/>
              </a:rPr>
              <a:t>[ </a:t>
            </a:r>
            <a:r>
              <a:rPr lang="en-US" sz="2900" b="0" i="1">
                <a:latin typeface="Times New Roman" pitchFamily="18" charset="0"/>
              </a:rPr>
              <a:t>a , b</a:t>
            </a:r>
            <a:r>
              <a:rPr lang="ar-SA" sz="2900" b="0">
                <a:cs typeface="Nazanin" pitchFamily="2" charset="-78"/>
              </a:rPr>
              <a:t> ]</a:t>
            </a:r>
            <a:r>
              <a:rPr lang="ar-SA" sz="2900" b="0">
                <a:latin typeface="Nazanin" pitchFamily="2" charset="-78"/>
                <a:cs typeface="Nazanin" pitchFamily="2" charset="-78"/>
              </a:rPr>
              <a:t> ناپيوسته باشد . در اين صورت انتگرال را  </a:t>
            </a:r>
            <a:r>
              <a:rPr lang="ar-SA" sz="2900" i="1">
                <a:solidFill>
                  <a:srgbClr val="FFFF00"/>
                </a:solidFill>
                <a:latin typeface="Nazanin" pitchFamily="2" charset="-78"/>
                <a:cs typeface="Nazanin" pitchFamily="2" charset="-78"/>
              </a:rPr>
              <a:t>انتگرال ناسرة رده دوم</a:t>
            </a:r>
            <a:r>
              <a:rPr lang="ar-SA" sz="2900" b="0">
                <a:latin typeface="Nazanin" pitchFamily="2" charset="-78"/>
                <a:cs typeface="Nazanin" pitchFamily="2" charset="-78"/>
              </a:rPr>
              <a:t> مي گوييم .</a:t>
            </a:r>
            <a:r>
              <a:rPr lang="ar-SA" sz="3200" b="0">
                <a:cs typeface="Nazanin" pitchFamily="2" charset="-78"/>
              </a:rPr>
              <a:t> </a:t>
            </a:r>
            <a:endParaRPr lang="en-US" sz="3200" b="0">
              <a:cs typeface="Nazanin" pitchFamily="2" charset="-78"/>
            </a:endParaRPr>
          </a:p>
        </p:txBody>
      </p:sp>
      <p:graphicFrame>
        <p:nvGraphicFramePr>
          <p:cNvPr id="162821" name="Object 5"/>
          <p:cNvGraphicFramePr>
            <a:graphicFrameLocks noChangeAspect="1"/>
          </p:cNvGraphicFramePr>
          <p:nvPr/>
        </p:nvGraphicFramePr>
        <p:xfrm>
          <a:off x="6113463" y="1865313"/>
          <a:ext cx="16525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7" name="Equation" r:id="rId3" imgW="774360" imgH="469800" progId="Equation.3">
                  <p:embed/>
                </p:oleObj>
              </mc:Choice>
              <mc:Fallback>
                <p:oleObj name="Equation" r:id="rId3" imgW="774360" imgH="469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463" y="1865313"/>
                        <a:ext cx="1652587" cy="98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762000" y="1476375"/>
            <a:ext cx="7772400" cy="1465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600" dirty="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اول :     محورهای مختصات</a:t>
            </a:r>
          </a:p>
          <a:p>
            <a:pPr>
              <a:spcBef>
                <a:spcPct val="50000"/>
              </a:spcBef>
            </a:pPr>
            <a:r>
              <a:rPr lang="fa-IR" sz="3600" dirty="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دوم :    ياد آوری هندسه تحليلی</a:t>
            </a:r>
            <a:endParaRPr lang="en-US" sz="3600" dirty="0">
              <a:solidFill>
                <a:schemeClr val="tx2"/>
              </a:solidFill>
              <a:latin typeface="Times New Roman" pitchFamily="18" charset="0"/>
              <a:cs typeface="Mitra" pitchFamily="2" charset="-78"/>
            </a:endParaRPr>
          </a:p>
        </p:txBody>
      </p:sp>
      <p:sp>
        <p:nvSpPr>
          <p:cNvPr id="51207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913" y="2419350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913" y="1597025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977900" y="339725"/>
            <a:ext cx="77724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tr" pitchFamily="2" charset="-78"/>
              </a:rPr>
              <a:t>فهرست فصل اول ( دستگاه مختصات دکارتی )</a:t>
            </a: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tr" pitchFamily="2" charset="-78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nimBg="1"/>
      <p:bldP spid="5120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دستگاه مختصات قطبی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648195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4213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نقط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ة          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را در دستگاه مختصات قطبي مشخص كنيد . زوج مرتب ديگري را كه نمايش آن منطبق بر</a:t>
            </a:r>
            <a:r>
              <a:rPr lang="en-US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باشد در هر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يك از حالات زير به دست آوريد .</a:t>
            </a:r>
            <a:r>
              <a:rPr lang="en-US" sz="3200" b="0">
                <a:ea typeface="Times New Roman" pitchFamily="18" charset="0"/>
                <a:cs typeface="Mitra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ea typeface="Times New Roman" pitchFamily="18" charset="0"/>
                <a:cs typeface="Mitra" pitchFamily="2" charset="-78"/>
              </a:rPr>
              <a:t> الف . 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ea typeface="Times New Roman" pitchFamily="18" charset="0"/>
                <a:cs typeface="Mitra" pitchFamily="2" charset="-78"/>
              </a:rPr>
              <a:t> ب .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ea typeface="Times New Roman" pitchFamily="18" charset="0"/>
                <a:cs typeface="Mitra" pitchFamily="2" charset="-78"/>
              </a:rPr>
              <a:t> ج .</a:t>
            </a:r>
            <a:endParaRPr lang="en-US" sz="3200" b="0"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648196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تمرين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48203" name="Object 11"/>
          <p:cNvGraphicFramePr>
            <a:graphicFrameLocks noChangeAspect="1"/>
          </p:cNvGraphicFramePr>
          <p:nvPr/>
        </p:nvGraphicFramePr>
        <p:xfrm>
          <a:off x="6661150" y="1989138"/>
          <a:ext cx="12954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38" name="Equation" r:id="rId3" imgW="1295280" imgH="495000" progId="Equation.3">
                  <p:embed/>
                </p:oleObj>
              </mc:Choice>
              <mc:Fallback>
                <p:oleObj name="Equation" r:id="rId3" imgW="1295280" imgH="4950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150" y="1989138"/>
                        <a:ext cx="129540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8204" name="Object 12"/>
          <p:cNvGraphicFramePr>
            <a:graphicFrameLocks noChangeAspect="1"/>
          </p:cNvGraphicFramePr>
          <p:nvPr/>
        </p:nvGraphicFramePr>
        <p:xfrm>
          <a:off x="3200400" y="2852738"/>
          <a:ext cx="2921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39" name="Equation" r:id="rId5" imgW="291960" imgH="317160" progId="Equation.3">
                  <p:embed/>
                </p:oleObj>
              </mc:Choice>
              <mc:Fallback>
                <p:oleObj name="Equation" r:id="rId5" imgW="291960" imgH="31716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852738"/>
                        <a:ext cx="29210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8205" name="Object 13"/>
          <p:cNvGraphicFramePr>
            <a:graphicFrameLocks noChangeAspect="1"/>
          </p:cNvGraphicFramePr>
          <p:nvPr/>
        </p:nvGraphicFramePr>
        <p:xfrm>
          <a:off x="3419475" y="4465638"/>
          <a:ext cx="37973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40" name="Equation" r:id="rId7" imgW="3797280" imgH="419040" progId="Equation.3">
                  <p:embed/>
                </p:oleObj>
              </mc:Choice>
              <mc:Fallback>
                <p:oleObj name="Equation" r:id="rId7" imgW="3797280" imgH="4190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465638"/>
                        <a:ext cx="379730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8206" name="Object 14"/>
          <p:cNvGraphicFramePr>
            <a:graphicFrameLocks noChangeAspect="1"/>
          </p:cNvGraphicFramePr>
          <p:nvPr/>
        </p:nvGraphicFramePr>
        <p:xfrm>
          <a:off x="3419475" y="5229225"/>
          <a:ext cx="37973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41" name="Equation" r:id="rId9" imgW="3797280" imgH="419040" progId="Equation.3">
                  <p:embed/>
                </p:oleObj>
              </mc:Choice>
              <mc:Fallback>
                <p:oleObj name="Equation" r:id="rId9" imgW="3797280" imgH="4190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229225"/>
                        <a:ext cx="379730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8207" name="Object 15"/>
          <p:cNvGraphicFramePr>
            <a:graphicFrameLocks noChangeAspect="1"/>
          </p:cNvGraphicFramePr>
          <p:nvPr/>
        </p:nvGraphicFramePr>
        <p:xfrm>
          <a:off x="2884488" y="5949950"/>
          <a:ext cx="43180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42" name="Equation" r:id="rId11" imgW="4317840" imgH="419040" progId="Equation.3">
                  <p:embed/>
                </p:oleObj>
              </mc:Choice>
              <mc:Fallback>
                <p:oleObj name="Equation" r:id="rId11" imgW="4317840" imgH="4190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488" y="5949950"/>
                        <a:ext cx="431800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ChangeArrowheads="1"/>
          </p:cNvSpPr>
          <p:nvPr/>
        </p:nvSpPr>
        <p:spPr bwMode="auto">
          <a:xfrm>
            <a:off x="1905000" y="2286000"/>
            <a:ext cx="72390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1295400" y="1066800"/>
            <a:ext cx="7543800" cy="502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فصل</a:t>
            </a:r>
            <a:r>
              <a:rPr lang="ar-SA" sz="13000" b="0">
                <a:solidFill>
                  <a:schemeClr val="bg1"/>
                </a:solidFill>
                <a:latin typeface="Arial" charset="0"/>
                <a:cs typeface="mamran" pitchFamily="10" charset="-78"/>
              </a:rPr>
              <a:t> </a:t>
            </a:r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دوازدهم</a:t>
            </a:r>
          </a:p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بخش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دوم</a:t>
            </a:r>
          </a:p>
        </p:txBody>
      </p:sp>
    </p:spTree>
  </p:cSld>
  <p:clrMapOvr>
    <a:masterClrMapping/>
  </p:clrMapOvr>
  <p:transition spd="med">
    <p:wheel spokes="8"/>
  </p:transition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ChangeArrowheads="1"/>
          </p:cNvSpPr>
          <p:nvPr/>
        </p:nvSpPr>
        <p:spPr bwMode="auto">
          <a:xfrm>
            <a:off x="151765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4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12 . 2  انتگرالهاي ناسرة ردة اول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333827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4467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 eaLnBrk="1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800" b="0">
              <a:cs typeface="Nazanin" pitchFamily="2" charset="-78"/>
            </a:endParaRPr>
          </a:p>
          <a:p>
            <a:pPr rtl="1" eaLnBrk="1" hangingPunct="1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800" b="0">
                <a:cs typeface="Nazanin" pitchFamily="2" charset="-78"/>
              </a:rPr>
              <a:t>    </a:t>
            </a:r>
            <a:r>
              <a:rPr lang="ar-SA" sz="2800" b="0">
                <a:cs typeface="Nazanin" pitchFamily="2" charset="-78"/>
              </a:rPr>
              <a:t>تابع </a:t>
            </a:r>
            <a:r>
              <a:rPr lang="en-US" sz="2800" b="0" i="1">
                <a:latin typeface="Times New Roman" pitchFamily="18" charset="0"/>
              </a:rPr>
              <a:t>            </a:t>
            </a:r>
            <a:r>
              <a:rPr lang="ar-SA" sz="2800" b="0">
                <a:cs typeface="Nazanin" pitchFamily="2" charset="-78"/>
              </a:rPr>
              <a:t>  را كه نمودار آن در شكل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( 12- 1 ) رسم   </a:t>
            </a:r>
          </a:p>
          <a:p>
            <a:pPr rtl="1" eaLnBrk="1" hangingPunct="1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ar-SA" sz="2800" b="0">
                <a:cs typeface="Nazanin" pitchFamily="2" charset="-78"/>
              </a:rPr>
              <a:t>   شده است ، در نظر مي گيريم . </a:t>
            </a:r>
            <a:r>
              <a:rPr lang="fa-IR" sz="2800" b="0">
                <a:cs typeface="Nazanin" pitchFamily="2" charset="-78"/>
              </a:rPr>
              <a:t>فرض کنيم </a:t>
            </a:r>
            <a:r>
              <a:rPr lang="en-US" sz="2800" b="0" i="1">
                <a:latin typeface="Times New Roman" pitchFamily="18" charset="0"/>
              </a:rPr>
              <a:t>S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عبارت باشد از          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fa-IR" sz="2800" b="0">
                <a:cs typeface="Nazanin" pitchFamily="2" charset="-78"/>
              </a:rPr>
              <a:t> ناحية نا </a:t>
            </a:r>
            <a:r>
              <a:rPr lang="ar-SA" sz="2800" b="0">
                <a:cs typeface="Nazanin" pitchFamily="2" charset="-78"/>
              </a:rPr>
              <a:t>محدود</a:t>
            </a:r>
            <a:r>
              <a:rPr lang="fa-IR" sz="2800" b="0">
                <a:cs typeface="Nazanin" pitchFamily="2" charset="-78"/>
              </a:rPr>
              <a:t> :</a:t>
            </a:r>
          </a:p>
          <a:p>
            <a:pPr rtl="1" eaLnBrk="1" hangingPunct="1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fa-IR" sz="2800" b="0">
                <a:cs typeface="Nazanin" pitchFamily="2" charset="-78"/>
              </a:rPr>
              <a:t>  - زير منحنی </a:t>
            </a:r>
          </a:p>
          <a:p>
            <a:pPr rtl="1" eaLnBrk="1" hangingPunct="1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fa-IR" sz="2800" b="0">
                <a:cs typeface="Nazanin" pitchFamily="2" charset="-78"/>
              </a:rPr>
              <a:t>  - بالای محور </a:t>
            </a:r>
            <a:r>
              <a:rPr lang="en-US" sz="2800" b="0" i="1">
                <a:latin typeface="Times New Roman" pitchFamily="18" charset="0"/>
              </a:rPr>
              <a:t>x</a:t>
            </a:r>
            <a:r>
              <a:rPr lang="fa-IR" sz="2800" b="0">
                <a:cs typeface="Nazanin" pitchFamily="2" charset="-78"/>
              </a:rPr>
              <a:t> ها</a:t>
            </a:r>
          </a:p>
          <a:p>
            <a:pPr rtl="1" eaLnBrk="1" hangingPunct="1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fa-IR" sz="2800" b="0">
                <a:cs typeface="Nazanin" pitchFamily="2" charset="-78"/>
              </a:rPr>
              <a:t>  - سمت راست خ</a:t>
            </a:r>
            <a:r>
              <a:rPr lang="ar-SA" sz="2800" b="0">
                <a:cs typeface="Nazanin" pitchFamily="2" charset="-78"/>
              </a:rPr>
              <a:t>ط</a:t>
            </a:r>
            <a:endParaRPr lang="en-US" sz="2800" b="0" i="1">
              <a:latin typeface="Times New Roman" pitchFamily="18" charset="0"/>
            </a:endParaRPr>
          </a:p>
          <a:p>
            <a:pPr rtl="1" eaLnBrk="1" hangingPunct="1"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800" b="0">
                <a:latin typeface="Times New Roman" pitchFamily="18" charset="0"/>
                <a:cs typeface="Nazanin" pitchFamily="2" charset="-78"/>
              </a:rPr>
              <a:t>  </a:t>
            </a:r>
            <a:r>
              <a:rPr lang="fa-IR" sz="2800" b="0">
                <a:latin typeface="Times New Roman" pitchFamily="18" charset="0"/>
                <a:cs typeface="Nazanin" pitchFamily="2" charset="-78"/>
              </a:rPr>
              <a:t>آيا</a:t>
            </a:r>
            <a:r>
              <a:rPr lang="en-US" sz="2800" b="0">
                <a:latin typeface="Times New Roman" pitchFamily="18" charset="0"/>
                <a:cs typeface="Nazanin" pitchFamily="2" charset="-78"/>
              </a:rPr>
              <a:t> </a:t>
            </a:r>
            <a:r>
              <a:rPr lang="fa-IR" sz="2800" b="0">
                <a:latin typeface="Times New Roman" pitchFamily="18" charset="0"/>
                <a:cs typeface="Nazanin" pitchFamily="2" charset="-78"/>
              </a:rPr>
              <a:t> مساحت ناحية </a:t>
            </a:r>
            <a:r>
              <a:rPr lang="en-US" sz="2800" b="0" i="1">
                <a:latin typeface="Times New Roman" pitchFamily="18" charset="0"/>
                <a:cs typeface="Nazanin" pitchFamily="2" charset="-78"/>
              </a:rPr>
              <a:t>S</a:t>
            </a:r>
            <a:r>
              <a:rPr lang="ar-SA" sz="2800" b="0">
                <a:latin typeface="Times New Roman" pitchFamily="18" charset="0"/>
                <a:cs typeface="Nazanin" pitchFamily="2" charset="-78"/>
              </a:rPr>
              <a:t> متناهی است ؟ </a:t>
            </a:r>
            <a:endParaRPr lang="en-US" sz="2800" b="0">
              <a:latin typeface="Times New Roman" pitchFamily="18" charset="0"/>
              <a:cs typeface="Nazanin" pitchFamily="2" charset="-78"/>
            </a:endParaRPr>
          </a:p>
        </p:txBody>
      </p:sp>
      <p:sp>
        <p:nvSpPr>
          <p:cNvPr id="333829" name="Rectangle 5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 مفهومی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333830" name="Object 6"/>
          <p:cNvGraphicFramePr>
            <a:graphicFrameLocks noChangeAspect="1"/>
          </p:cNvGraphicFramePr>
          <p:nvPr/>
        </p:nvGraphicFramePr>
        <p:xfrm>
          <a:off x="6497638" y="1895475"/>
          <a:ext cx="101441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49" name="Equation" r:id="rId3" imgW="1269720" imgH="1130040" progId="Equation.3">
                  <p:embed/>
                </p:oleObj>
              </mc:Choice>
              <mc:Fallback>
                <p:oleObj name="Equation" r:id="rId3" imgW="1269720" imgH="1130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7638" y="1895475"/>
                        <a:ext cx="1014412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1" name="Object 7"/>
          <p:cNvGraphicFramePr>
            <a:graphicFrameLocks noChangeAspect="1"/>
          </p:cNvGraphicFramePr>
          <p:nvPr/>
        </p:nvGraphicFramePr>
        <p:xfrm>
          <a:off x="5851525" y="3789363"/>
          <a:ext cx="1025525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50" name="Equation" r:id="rId5" imgW="1015920" imgH="888840" progId="Equation.3">
                  <p:embed/>
                </p:oleObj>
              </mc:Choice>
              <mc:Fallback>
                <p:oleObj name="Equation" r:id="rId5" imgW="1015920" imgH="8888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1525" y="3789363"/>
                        <a:ext cx="1025525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3" name="Object 9"/>
          <p:cNvGraphicFramePr>
            <a:graphicFrameLocks noChangeAspect="1"/>
          </p:cNvGraphicFramePr>
          <p:nvPr/>
        </p:nvGraphicFramePr>
        <p:xfrm>
          <a:off x="5421313" y="5416550"/>
          <a:ext cx="8715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51" name="Equation" r:id="rId7" imgW="863280" imgH="380880" progId="Equation.3">
                  <p:embed/>
                </p:oleObj>
              </mc:Choice>
              <mc:Fallback>
                <p:oleObj name="Equation" r:id="rId7" imgW="863280" imgH="3808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1313" y="5416550"/>
                        <a:ext cx="871537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>
              <a:lnSpc>
                <a:spcPct val="145000"/>
              </a:lnSpc>
            </a:pPr>
            <a:r>
              <a:rPr lang="ar-SA" sz="2400" b="0">
                <a:solidFill>
                  <a:srgbClr val="CCE2FF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CCE2FF"/>
                </a:solidFill>
                <a:latin typeface="Arial" charset="0"/>
                <a:cs typeface="Sina" pitchFamily="2" charset="-78"/>
              </a:rPr>
              <a:t>12 . 2  انتگرالهاي ناسرة ردة اول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562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 eaLnBrk="1" hangingPunct="1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b="0">
              <a:cs typeface="Nazanin" pitchFamily="2" charset="-78"/>
            </a:endParaRPr>
          </a:p>
          <a:p>
            <a:pPr rtl="1" eaLnBrk="1" hangingPunct="1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b="0">
              <a:cs typeface="Nazanin" pitchFamily="2" charset="-78"/>
            </a:endParaRPr>
          </a:p>
          <a:p>
            <a:pPr rtl="1" eaLnBrk="1" hangingPunct="1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600" b="0">
                <a:cs typeface="Nazanin" pitchFamily="2" charset="-78"/>
              </a:rPr>
              <a:t>   </a:t>
            </a:r>
            <a:r>
              <a:rPr lang="fa-IR" sz="1600" b="0">
                <a:cs typeface="Nazanin" pitchFamily="2" charset="-78"/>
              </a:rPr>
              <a:t> </a:t>
            </a:r>
            <a:r>
              <a:rPr lang="fa-IR" sz="3200" b="0">
                <a:cs typeface="Nazanin" pitchFamily="2" charset="-78"/>
              </a:rPr>
              <a:t>مساحت قسمتی از ناحية    که در سمت چپ خط      </a:t>
            </a:r>
            <a:r>
              <a:rPr lang="en-US" sz="3200" b="0">
                <a:cs typeface="Nazanin" pitchFamily="2" charset="-78"/>
              </a:rPr>
              <a:t>  </a:t>
            </a:r>
            <a:r>
              <a:rPr lang="fa-IR" sz="3200" b="0">
                <a:cs typeface="Nazanin" pitchFamily="2" charset="-78"/>
              </a:rPr>
              <a:t>   </a:t>
            </a:r>
            <a:r>
              <a:rPr lang="en-US" sz="3200" b="0">
                <a:cs typeface="Nazanin" pitchFamily="2" charset="-78"/>
              </a:rPr>
              <a:t>    </a:t>
            </a:r>
            <a:r>
              <a:rPr lang="fa-IR" sz="3200" b="0">
                <a:cs typeface="Nazanin" pitchFamily="2" charset="-78"/>
              </a:rPr>
              <a:t>قرار دارد عبات است از :</a:t>
            </a:r>
          </a:p>
          <a:p>
            <a:pPr rtl="1" eaLnBrk="1" hangingPunct="1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fa-IR" sz="3200" b="0">
              <a:cs typeface="Nazanin" pitchFamily="2" charset="-78"/>
            </a:endParaRPr>
          </a:p>
          <a:p>
            <a:pPr rtl="1" eaLnBrk="1" hangingPunct="1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fa-IR" sz="3200" b="0">
              <a:cs typeface="Nazanin" pitchFamily="2" charset="-78"/>
            </a:endParaRPr>
          </a:p>
          <a:p>
            <a:pPr rtl="1" eaLnBrk="1" hangingPunct="1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fa-IR" sz="3200" b="0">
                <a:cs typeface="Nazanin" pitchFamily="2" charset="-78"/>
              </a:rPr>
              <a:t> دقت کنيد که به ازای هر مقدار   ،              و اگر </a:t>
            </a:r>
          </a:p>
          <a:p>
            <a:pPr rtl="1" eaLnBrk="1" hangingPunct="1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fa-IR" sz="3200" b="0">
                <a:cs typeface="Nazanin" pitchFamily="2" charset="-78"/>
              </a:rPr>
              <a:t>           آنگاه                .  </a:t>
            </a:r>
            <a:endParaRPr lang="en-US" sz="3200" b="0">
              <a:cs typeface="Nazanin" pitchFamily="2" charset="-78"/>
            </a:endParaRPr>
          </a:p>
        </p:txBody>
      </p:sp>
      <p:sp>
        <p:nvSpPr>
          <p:cNvPr id="164870" name="Rectangle 6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>
              <a:lnSpc>
                <a:spcPct val="145000"/>
              </a:lnSpc>
            </a:pPr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 مفهومی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164872" name="Object 8"/>
          <p:cNvGraphicFramePr>
            <a:graphicFrameLocks noChangeAspect="1"/>
          </p:cNvGraphicFramePr>
          <p:nvPr/>
        </p:nvGraphicFramePr>
        <p:xfrm>
          <a:off x="7667625" y="2997200"/>
          <a:ext cx="75723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7" name="Equation" r:id="rId3" imgW="749160" imgH="355320" progId="Equation.3">
                  <p:embed/>
                </p:oleObj>
              </mc:Choice>
              <mc:Fallback>
                <p:oleObj name="Equation" r:id="rId3" imgW="749160" imgH="3553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2997200"/>
                        <a:ext cx="757238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487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3644900"/>
            <a:ext cx="6399213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4875" name="Object 11"/>
          <p:cNvGraphicFramePr>
            <a:graphicFrameLocks noChangeAspect="1"/>
          </p:cNvGraphicFramePr>
          <p:nvPr/>
        </p:nvGraphicFramePr>
        <p:xfrm>
          <a:off x="3030538" y="5373688"/>
          <a:ext cx="11811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8" name="Equation" r:id="rId6" imgW="1168200" imgH="419040" progId="Equation.3">
                  <p:embed/>
                </p:oleObj>
              </mc:Choice>
              <mc:Fallback>
                <p:oleObj name="Equation" r:id="rId6" imgW="1168200" imgH="419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538" y="5373688"/>
                        <a:ext cx="118110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6" name="Object 12"/>
          <p:cNvGraphicFramePr>
            <a:graphicFrameLocks noChangeAspect="1"/>
          </p:cNvGraphicFramePr>
          <p:nvPr/>
        </p:nvGraphicFramePr>
        <p:xfrm>
          <a:off x="3086100" y="3705225"/>
          <a:ext cx="3333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9" name="Equation" r:id="rId8" imgW="330120" imgH="368280" progId="Equation.3">
                  <p:embed/>
                </p:oleObj>
              </mc:Choice>
              <mc:Fallback>
                <p:oleObj name="Equation" r:id="rId8" imgW="330120" imgH="3682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3705225"/>
                        <a:ext cx="33337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7" name="Object 13"/>
          <p:cNvGraphicFramePr>
            <a:graphicFrameLocks noChangeAspect="1"/>
          </p:cNvGraphicFramePr>
          <p:nvPr/>
        </p:nvGraphicFramePr>
        <p:xfrm>
          <a:off x="4500563" y="5445125"/>
          <a:ext cx="153987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0" name="Equation" r:id="rId10" imgW="152280" imgH="279360" progId="Equation.3">
                  <p:embed/>
                </p:oleObj>
              </mc:Choice>
              <mc:Fallback>
                <p:oleObj name="Equation" r:id="rId10" imgW="152280" imgH="27936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100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5445125"/>
                        <a:ext cx="153987" cy="280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8" name="Object 14"/>
          <p:cNvGraphicFramePr>
            <a:graphicFrameLocks noChangeAspect="1"/>
          </p:cNvGraphicFramePr>
          <p:nvPr/>
        </p:nvGraphicFramePr>
        <p:xfrm>
          <a:off x="7596188" y="6237288"/>
          <a:ext cx="96202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1" name="Equation" r:id="rId12" imgW="952200" imgH="279360" progId="Equation.3">
                  <p:embed/>
                </p:oleObj>
              </mc:Choice>
              <mc:Fallback>
                <p:oleObj name="Equation" r:id="rId12" imgW="952200" imgH="27936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100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6237288"/>
                        <a:ext cx="962025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9" name="Object 15"/>
          <p:cNvGraphicFramePr>
            <a:graphicFrameLocks noChangeAspect="1"/>
          </p:cNvGraphicFramePr>
          <p:nvPr/>
        </p:nvGraphicFramePr>
        <p:xfrm>
          <a:off x="5456238" y="6165850"/>
          <a:ext cx="134778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2" name="Equation" r:id="rId14" imgW="1333440" imgH="419040" progId="Equation.3">
                  <p:embed/>
                </p:oleObj>
              </mc:Choice>
              <mc:Fallback>
                <p:oleObj name="Equation" r:id="rId14" imgW="1333440" imgH="4190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lum bright="100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238" y="6165850"/>
                        <a:ext cx="1347787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81" name="Object 17"/>
          <p:cNvGraphicFramePr>
            <a:graphicFrameLocks noChangeAspect="1"/>
          </p:cNvGraphicFramePr>
          <p:nvPr/>
        </p:nvGraphicFramePr>
        <p:xfrm>
          <a:off x="5003800" y="2276475"/>
          <a:ext cx="26828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3" name="Equation" r:id="rId16" imgW="266400" imgH="330120" progId="Equation.3">
                  <p:embed/>
                </p:oleObj>
              </mc:Choice>
              <mc:Fallback>
                <p:oleObj name="Equation" r:id="rId16" imgW="266400" imgH="33012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lum bright="100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276475"/>
                        <a:ext cx="268288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>
              <a:lnSpc>
                <a:spcPct val="145000"/>
              </a:lnSpc>
            </a:pPr>
            <a:r>
              <a:rPr lang="ar-SA" sz="24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12 . 2  انتگرالهاي ناسرة ردة اول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334851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4641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 eaLnBrk="1" hangingPunct="1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b="0">
              <a:cs typeface="Nazanin" pitchFamily="2" charset="-78"/>
            </a:endParaRPr>
          </a:p>
          <a:p>
            <a:pPr rtl="1" eaLnBrk="1" hangingPunct="1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b="0">
              <a:cs typeface="Nazanin" pitchFamily="2" charset="-78"/>
            </a:endParaRPr>
          </a:p>
          <a:p>
            <a:pPr rtl="1" eaLnBrk="1" hangingPunct="1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600" b="0">
                <a:cs typeface="Nazanin" pitchFamily="2" charset="-78"/>
              </a:rPr>
              <a:t>   </a:t>
            </a:r>
            <a:r>
              <a:rPr lang="fa-IR" sz="1600" b="0">
                <a:cs typeface="Nazanin" pitchFamily="2" charset="-78"/>
              </a:rPr>
              <a:t> </a:t>
            </a:r>
            <a:r>
              <a:rPr lang="fa-IR" sz="3200" b="0">
                <a:cs typeface="Nazanin" pitchFamily="2" charset="-78"/>
              </a:rPr>
              <a:t>در نتيجه خواهيم گفت</a:t>
            </a:r>
            <a:r>
              <a:rPr lang="fa-IR" sz="1600" b="0">
                <a:cs typeface="Nazanin" pitchFamily="2" charset="-78"/>
              </a:rPr>
              <a:t> </a:t>
            </a:r>
            <a:r>
              <a:rPr lang="fa-IR" sz="3200" b="0">
                <a:cs typeface="Nazanin" pitchFamily="2" charset="-78"/>
              </a:rPr>
              <a:t>مساحت ناحية  برابر با 1 است و               </a:t>
            </a:r>
            <a:r>
              <a:rPr lang="en-US" sz="3200" b="0">
                <a:cs typeface="Nazanin" pitchFamily="2" charset="-78"/>
              </a:rPr>
              <a:t>  </a:t>
            </a:r>
            <a:r>
              <a:rPr lang="fa-IR" sz="3200" b="0">
                <a:cs typeface="Nazanin" pitchFamily="2" charset="-78"/>
              </a:rPr>
              <a:t>می نويسيم :</a:t>
            </a:r>
          </a:p>
          <a:p>
            <a:pPr rtl="1" eaLnBrk="1" hangingPunct="1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fa-IR" sz="3200" b="0">
              <a:cs typeface="Nazanin" pitchFamily="2" charset="-78"/>
            </a:endParaRPr>
          </a:p>
          <a:p>
            <a:pPr rtl="1" eaLnBrk="1" hangingPunct="1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fa-IR" sz="3200" b="0">
              <a:cs typeface="Nazanin" pitchFamily="2" charset="-78"/>
            </a:endParaRPr>
          </a:p>
          <a:p>
            <a:pPr rtl="1" eaLnBrk="1" hangingPunct="1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fa-IR" sz="3200" b="0">
                <a:cs typeface="Nazanin" pitchFamily="2" charset="-78"/>
              </a:rPr>
              <a:t>  با راهنمايي اين مثال انتگرال تابع     در</a:t>
            </a:r>
            <a:r>
              <a:rPr lang="en-US" sz="3200" b="0">
                <a:cs typeface="Nazanin" pitchFamily="2" charset="-78"/>
              </a:rPr>
              <a:t> </a:t>
            </a:r>
            <a:r>
              <a:rPr lang="fa-IR" sz="3200" b="0">
                <a:cs typeface="Nazanin" pitchFamily="2" charset="-78"/>
              </a:rPr>
              <a:t>بازة نامتناهی را </a:t>
            </a:r>
            <a:r>
              <a:rPr lang="en-US" sz="3200" b="0">
                <a:cs typeface="Nazanin" pitchFamily="2" charset="-78"/>
              </a:rPr>
              <a:t> </a:t>
            </a:r>
            <a:r>
              <a:rPr lang="fa-IR" sz="3200" b="0">
                <a:cs typeface="Nazanin" pitchFamily="2" charset="-78"/>
              </a:rPr>
              <a:t>به کمک حد تعريف کنيم .</a:t>
            </a:r>
            <a:endParaRPr lang="en-US" sz="3200" b="0">
              <a:cs typeface="Nazanin" pitchFamily="2" charset="-78"/>
            </a:endParaRPr>
          </a:p>
        </p:txBody>
      </p:sp>
      <p:sp>
        <p:nvSpPr>
          <p:cNvPr id="334852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>
              <a:lnSpc>
                <a:spcPct val="145000"/>
              </a:lnSpc>
            </a:pPr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 مفهومی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334853" name="Object 5"/>
          <p:cNvGraphicFramePr>
            <a:graphicFrameLocks noChangeAspect="1"/>
          </p:cNvGraphicFramePr>
          <p:nvPr/>
        </p:nvGraphicFramePr>
        <p:xfrm>
          <a:off x="3924300" y="5373688"/>
          <a:ext cx="3079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59" name="Equation" r:id="rId3" imgW="304560" imgH="419040" progId="Equation.3">
                  <p:embed/>
                </p:oleObj>
              </mc:Choice>
              <mc:Fallback>
                <p:oleObj name="Equation" r:id="rId3" imgW="30456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5373688"/>
                        <a:ext cx="307975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4860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3635375"/>
            <a:ext cx="6399212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8"/>
  </p:transition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4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12 . 2  انتگرالهاي ناسرة ردة اول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4530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فرض كنيم تابع     در فاصله               پيوسته باشد ،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                              را  </a:t>
            </a:r>
            <a:r>
              <a:rPr lang="ar-SA" sz="2400" b="0">
                <a:solidFill>
                  <a:srgbClr val="FFFF00"/>
                </a:solidFill>
                <a:cs typeface="Nasim" pitchFamily="2" charset="-78"/>
              </a:rPr>
              <a:t> </a:t>
            </a:r>
            <a:r>
              <a:rPr lang="ar-SA" sz="2400" b="0">
                <a:solidFill>
                  <a:srgbClr val="FFFF00"/>
                </a:solidFill>
                <a:latin typeface="Nazanin" pitchFamily="2" charset="-78"/>
                <a:cs typeface="Nasim" pitchFamily="2" charset="-78"/>
              </a:rPr>
              <a:t>انتگرال ناسرة</a:t>
            </a:r>
            <a:r>
              <a:rPr lang="ar-SA" sz="3200" b="0">
                <a:cs typeface="Nazanin" pitchFamily="2" charset="-78"/>
              </a:rPr>
              <a:t>               در فاصلة               مي ناميم و آن را با                    نشان مي دهيم </a:t>
            </a:r>
            <a:r>
              <a:rPr lang="fa-IR" sz="3200" b="0">
                <a:cs typeface="Nazanin" pitchFamily="2" charset="-78"/>
              </a:rPr>
              <a:t>، بنابراين </a:t>
            </a:r>
            <a:r>
              <a:rPr lang="ar-SA" sz="3200" b="0">
                <a:cs typeface="Nazanin" pitchFamily="2" charset="-78"/>
              </a:rPr>
              <a:t>:</a:t>
            </a:r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  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b="0">
              <a:cs typeface="Nazanin" pitchFamily="2" charset="-78"/>
            </a:endParaRPr>
          </a:p>
        </p:txBody>
      </p:sp>
      <p:graphicFrame>
        <p:nvGraphicFramePr>
          <p:cNvPr id="167941" name="Object 5"/>
          <p:cNvGraphicFramePr>
            <a:graphicFrameLocks noChangeAspect="1"/>
          </p:cNvGraphicFramePr>
          <p:nvPr/>
        </p:nvGraphicFramePr>
        <p:xfrm>
          <a:off x="6343650" y="2286000"/>
          <a:ext cx="3492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83" name="Equation" r:id="rId3" imgW="164880" imgH="215640" progId="Equation.3">
                  <p:embed/>
                </p:oleObj>
              </mc:Choice>
              <mc:Fallback>
                <p:oleObj name="Equation" r:id="rId3" imgW="16488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2286000"/>
                        <a:ext cx="34925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42" name="Object 6"/>
          <p:cNvGraphicFramePr>
            <a:graphicFrameLocks noChangeAspect="1"/>
          </p:cNvGraphicFramePr>
          <p:nvPr/>
        </p:nvGraphicFramePr>
        <p:xfrm>
          <a:off x="3835400" y="2286000"/>
          <a:ext cx="116363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84" name="Equation" r:id="rId5" imgW="558720" imgH="228600" progId="Equation.3">
                  <p:embed/>
                </p:oleObj>
              </mc:Choice>
              <mc:Fallback>
                <p:oleObj name="Equation" r:id="rId5" imgW="55872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2286000"/>
                        <a:ext cx="1163638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43" name="Object 7"/>
          <p:cNvGraphicFramePr>
            <a:graphicFrameLocks noChangeAspect="1"/>
          </p:cNvGraphicFramePr>
          <p:nvPr/>
        </p:nvGraphicFramePr>
        <p:xfrm>
          <a:off x="5748338" y="2820988"/>
          <a:ext cx="2789237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85" name="Equation" r:id="rId7" imgW="1130040" imgH="482400" progId="Equation.3">
                  <p:embed/>
                </p:oleObj>
              </mc:Choice>
              <mc:Fallback>
                <p:oleObj name="Equation" r:id="rId7" imgW="1130040" imgH="482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8338" y="2820988"/>
                        <a:ext cx="2789237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44" name="Object 8"/>
          <p:cNvGraphicFramePr>
            <a:graphicFrameLocks noChangeAspect="1"/>
          </p:cNvGraphicFramePr>
          <p:nvPr/>
        </p:nvGraphicFramePr>
        <p:xfrm>
          <a:off x="2051050" y="3068638"/>
          <a:ext cx="8413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86" name="Equation" r:id="rId9" imgW="393480" imgH="228600" progId="Equation.3">
                  <p:embed/>
                </p:oleObj>
              </mc:Choice>
              <mc:Fallback>
                <p:oleObj name="Equation" r:id="rId9" imgW="39348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3068638"/>
                        <a:ext cx="841375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45" name="Object 9"/>
          <p:cNvGraphicFramePr>
            <a:graphicFrameLocks noChangeAspect="1"/>
          </p:cNvGraphicFramePr>
          <p:nvPr/>
        </p:nvGraphicFramePr>
        <p:xfrm>
          <a:off x="1924050" y="3581400"/>
          <a:ext cx="181768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87" name="Equation" r:id="rId11" imgW="736560" imgH="469800" progId="Equation.3">
                  <p:embed/>
                </p:oleObj>
              </mc:Choice>
              <mc:Fallback>
                <p:oleObj name="Equation" r:id="rId11" imgW="736560" imgH="469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3581400"/>
                        <a:ext cx="1817688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46" name="Object 10"/>
          <p:cNvGraphicFramePr>
            <a:graphicFrameLocks noChangeAspect="1"/>
          </p:cNvGraphicFramePr>
          <p:nvPr/>
        </p:nvGraphicFramePr>
        <p:xfrm>
          <a:off x="2462213" y="5210175"/>
          <a:ext cx="5278437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88" name="Equation" r:id="rId13" imgW="1930320" imgH="457200" progId="Equation.3">
                  <p:embed/>
                </p:oleObj>
              </mc:Choice>
              <mc:Fallback>
                <p:oleObj name="Equation" r:id="rId13" imgW="1930320" imgH="457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213" y="5210175"/>
                        <a:ext cx="5278437" cy="1243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47" name="Object 11"/>
          <p:cNvGraphicFramePr>
            <a:graphicFrameLocks noChangeAspect="1"/>
          </p:cNvGraphicFramePr>
          <p:nvPr/>
        </p:nvGraphicFramePr>
        <p:xfrm>
          <a:off x="6221413" y="3862388"/>
          <a:ext cx="1169987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89" name="Equation" r:id="rId15" imgW="558720" imgH="228600" progId="Equation.3">
                  <p:embed/>
                </p:oleObj>
              </mc:Choice>
              <mc:Fallback>
                <p:oleObj name="Equation" r:id="rId15" imgW="558720" imgH="2286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1413" y="3862388"/>
                        <a:ext cx="1169987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48" name="Rectangle 12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4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12 . 2  انتگرالهاي ناسرة ردة اول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239000" cy="46101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 </a:t>
            </a:r>
            <a:r>
              <a:rPr lang="ar-SA" sz="2800" b="0">
                <a:latin typeface="Times New Roman" pitchFamily="18" charset="0"/>
                <a:cs typeface="Nazanin" pitchFamily="2" charset="-78"/>
              </a:rPr>
              <a:t>اگر  حد طرف راست موجود  و برابر</a:t>
            </a:r>
            <a:r>
              <a:rPr lang="en-US" sz="2800" b="0">
                <a:latin typeface="Times New Roman" pitchFamily="18" charset="0"/>
                <a:cs typeface="Nazanin" pitchFamily="2" charset="-78"/>
              </a:rPr>
              <a:t>    </a:t>
            </a:r>
            <a:r>
              <a:rPr lang="ar-SA" sz="2800" b="0">
                <a:latin typeface="Times New Roman" pitchFamily="18" charset="0"/>
                <a:cs typeface="Nazanin" pitchFamily="2" charset="-78"/>
              </a:rPr>
              <a:t> باشد گوييم انتگرال ناسرة </a:t>
            </a:r>
            <a:endParaRPr lang="en-US" sz="2800" b="0">
              <a:latin typeface="Times New Roman" pitchFamily="18" charset="0"/>
              <a:cs typeface="Nazanin" pitchFamily="2" charset="-78"/>
            </a:endParaRPr>
          </a:p>
          <a:p>
            <a:pPr rtl="1" eaLnBrk="1" hangingPunct="1">
              <a:lnSpc>
                <a:spcPct val="16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ar-SA" sz="2800" b="0">
                <a:cs typeface="Nazanin" pitchFamily="2" charset="-78"/>
              </a:rPr>
              <a:t>                     </a:t>
            </a:r>
            <a:r>
              <a:rPr lang="en-US" sz="2400" b="0">
                <a:solidFill>
                  <a:srgbClr val="FFFF00"/>
                </a:solidFill>
                <a:cs typeface="Nasim" pitchFamily="2" charset="-78"/>
              </a:rPr>
              <a:t>  </a:t>
            </a:r>
            <a:r>
              <a:rPr lang="ar-SA" sz="2400" b="0">
                <a:solidFill>
                  <a:srgbClr val="FFFF00"/>
                </a:solidFill>
                <a:latin typeface="Nazanin" pitchFamily="2" charset="-78"/>
                <a:cs typeface="Nasim" pitchFamily="2" charset="-78"/>
              </a:rPr>
              <a:t>همگرا</a:t>
            </a:r>
            <a:r>
              <a:rPr lang="ar-SA" sz="2800" i="1">
                <a:solidFill>
                  <a:srgbClr val="FF0000"/>
                </a:solidFill>
                <a:latin typeface="Nazanin" pitchFamily="2" charset="-78"/>
                <a:cs typeface="Nazanin" pitchFamily="2" charset="-78"/>
              </a:rPr>
              <a:t>  </a:t>
            </a:r>
            <a:r>
              <a:rPr lang="ar-SA" sz="2800" b="0">
                <a:cs typeface="Nazanin" pitchFamily="2" charset="-78"/>
              </a:rPr>
              <a:t>به        است و در غير اين صورت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ar-SA" sz="2800" b="0">
                <a:cs typeface="Nazanin" pitchFamily="2" charset="-78"/>
              </a:rPr>
              <a:t>انتگرال                     </a:t>
            </a:r>
            <a:r>
              <a:rPr lang="en-US" sz="2800" b="0">
                <a:cs typeface="Nazanin" pitchFamily="2" charset="-78"/>
              </a:rPr>
              <a:t>   </a:t>
            </a:r>
            <a:r>
              <a:rPr lang="ar-SA" sz="2400" b="0">
                <a:solidFill>
                  <a:srgbClr val="FFFF00"/>
                </a:solidFill>
                <a:latin typeface="Nazanin" pitchFamily="2" charset="-78"/>
                <a:cs typeface="Nasim" pitchFamily="2" charset="-78"/>
              </a:rPr>
              <a:t>واگرا</a:t>
            </a:r>
            <a:r>
              <a:rPr lang="ar-SA" sz="2800" i="1">
                <a:solidFill>
                  <a:srgbClr val="FF0000"/>
                </a:solidFill>
                <a:latin typeface="Nazanin" pitchFamily="2" charset="-78"/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 است  .</a:t>
            </a:r>
            <a:endParaRPr lang="ar-SA" sz="2800" b="0"/>
          </a:p>
          <a:p>
            <a:pPr rtl="1" eaLnBrk="1" hangingPunct="1">
              <a:lnSpc>
                <a:spcPct val="16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ar-SA" sz="2800" b="0">
                <a:cs typeface="Nazanin" pitchFamily="2" charset="-78"/>
              </a:rPr>
              <a:t>اگر انتگرال                         همگرا به       باشد مي نويسيم :</a:t>
            </a:r>
          </a:p>
          <a:p>
            <a:pPr rtl="1" eaLnBrk="1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800" b="0">
                <a:cs typeface="Nazanin" pitchFamily="2" charset="-78"/>
              </a:rPr>
              <a:t>      </a:t>
            </a:r>
          </a:p>
          <a:p>
            <a:pPr rtl="1" eaLnBrk="1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ar-SA" sz="3200" b="0">
                <a:cs typeface="Nazanin" pitchFamily="2" charset="-78"/>
              </a:rPr>
              <a:t> </a:t>
            </a:r>
            <a:endParaRPr lang="en-US" sz="3200" b="0">
              <a:cs typeface="Nazanin" pitchFamily="2" charset="-78"/>
            </a:endParaRPr>
          </a:p>
        </p:txBody>
      </p:sp>
      <p:graphicFrame>
        <p:nvGraphicFramePr>
          <p:cNvPr id="168964" name="Object 4"/>
          <p:cNvGraphicFramePr>
            <a:graphicFrameLocks noChangeAspect="1"/>
          </p:cNvGraphicFramePr>
          <p:nvPr/>
        </p:nvGraphicFramePr>
        <p:xfrm>
          <a:off x="4398963" y="1828800"/>
          <a:ext cx="3619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06" name="Equation" r:id="rId3" imgW="114102" imgH="177492" progId="Equation.3">
                  <p:embed/>
                </p:oleObj>
              </mc:Choice>
              <mc:Fallback>
                <p:oleObj name="Equation" r:id="rId3" imgW="114102" imgH="177492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8963" y="1828800"/>
                        <a:ext cx="36195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5" name="Object 5"/>
          <p:cNvGraphicFramePr>
            <a:graphicFrameLocks noChangeAspect="1"/>
          </p:cNvGraphicFramePr>
          <p:nvPr/>
        </p:nvGraphicFramePr>
        <p:xfrm>
          <a:off x="4895850" y="2568575"/>
          <a:ext cx="3619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07" r:id="rId5" imgW="114102" imgH="177492" progId="Equation.3">
                  <p:embed/>
                </p:oleObj>
              </mc:Choice>
              <mc:Fallback>
                <p:oleObj r:id="rId5" imgW="114102" imgH="177492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2568575"/>
                        <a:ext cx="36195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6" name="Object 6"/>
          <p:cNvGraphicFramePr>
            <a:graphicFrameLocks noChangeAspect="1"/>
          </p:cNvGraphicFramePr>
          <p:nvPr/>
        </p:nvGraphicFramePr>
        <p:xfrm>
          <a:off x="3905250" y="4038600"/>
          <a:ext cx="3619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08" name="Equation" r:id="rId7" imgW="114102" imgH="177492" progId="Equation.3">
                  <p:embed/>
                </p:oleObj>
              </mc:Choice>
              <mc:Fallback>
                <p:oleObj name="Equation" r:id="rId7" imgW="114102" imgH="177492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0" y="4038600"/>
                        <a:ext cx="36195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7" name="Object 7"/>
          <p:cNvGraphicFramePr>
            <a:graphicFrameLocks noChangeAspect="1"/>
          </p:cNvGraphicFramePr>
          <p:nvPr/>
        </p:nvGraphicFramePr>
        <p:xfrm>
          <a:off x="6516688" y="2468563"/>
          <a:ext cx="19462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09" name="Equation" r:id="rId8" imgW="2387520" imgH="838080" progId="Equation.3">
                  <p:embed/>
                </p:oleObj>
              </mc:Choice>
              <mc:Fallback>
                <p:oleObj name="Equation" r:id="rId8" imgW="2387520" imgH="8380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2468563"/>
                        <a:ext cx="1946275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8" name="Object 8"/>
          <p:cNvGraphicFramePr>
            <a:graphicFrameLocks noChangeAspect="1"/>
          </p:cNvGraphicFramePr>
          <p:nvPr/>
        </p:nvGraphicFramePr>
        <p:xfrm>
          <a:off x="5610225" y="3198813"/>
          <a:ext cx="19462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10" name="Equation" r:id="rId10" imgW="2387520" imgH="838080" progId="Equation.3">
                  <p:embed/>
                </p:oleObj>
              </mc:Choice>
              <mc:Fallback>
                <p:oleObj name="Equation" r:id="rId10" imgW="2387520" imgH="8380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0225" y="3198813"/>
                        <a:ext cx="1946275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9" name="Object 9"/>
          <p:cNvGraphicFramePr>
            <a:graphicFrameLocks noChangeAspect="1"/>
          </p:cNvGraphicFramePr>
          <p:nvPr/>
        </p:nvGraphicFramePr>
        <p:xfrm>
          <a:off x="5335588" y="4005263"/>
          <a:ext cx="19462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11" name="Equation" r:id="rId12" imgW="2387520" imgH="838080" progId="Equation.3">
                  <p:embed/>
                </p:oleObj>
              </mc:Choice>
              <mc:Fallback>
                <p:oleObj name="Equation" r:id="rId12" imgW="2387520" imgH="8380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4005263"/>
                        <a:ext cx="1946275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70" name="Object 10"/>
          <p:cNvGraphicFramePr>
            <a:graphicFrameLocks noChangeAspect="1"/>
          </p:cNvGraphicFramePr>
          <p:nvPr/>
        </p:nvGraphicFramePr>
        <p:xfrm>
          <a:off x="3352800" y="4859338"/>
          <a:ext cx="309721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12" name="Equation" r:id="rId14" imgW="3047760" imgH="838080" progId="Equation.3">
                  <p:embed/>
                </p:oleObj>
              </mc:Choice>
              <mc:Fallback>
                <p:oleObj name="Equation" r:id="rId14" imgW="3047760" imgH="8380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859338"/>
                        <a:ext cx="3097213" cy="83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4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12 . 2  انتگرالهاي ناسرة ردة اول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4625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Nazanin" pitchFamily="2" charset="-78"/>
              </a:rPr>
              <a:t>  ا</a:t>
            </a:r>
            <a:r>
              <a:rPr lang="ar-SA" sz="2800" b="0">
                <a:cs typeface="Nazanin" pitchFamily="2" charset="-78"/>
              </a:rPr>
              <a:t>نتگرال ناسرة                        را در نظر مي گيريم ،  داريم :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2800" b="0">
                <a:cs typeface="Nazanin" pitchFamily="2" charset="-78"/>
              </a:rPr>
              <a:t>پس</a:t>
            </a:r>
            <a:endParaRPr lang="en-US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10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 </a:t>
            </a:r>
            <a:endParaRPr lang="en-US" sz="3200" b="0">
              <a:cs typeface="Nazanin" pitchFamily="2" charset="-78"/>
            </a:endParaRPr>
          </a:p>
        </p:txBody>
      </p:sp>
      <p:graphicFrame>
        <p:nvGraphicFramePr>
          <p:cNvPr id="169988" name="Object 4"/>
          <p:cNvGraphicFramePr>
            <a:graphicFrameLocks noChangeAspect="1"/>
          </p:cNvGraphicFramePr>
          <p:nvPr/>
        </p:nvGraphicFramePr>
        <p:xfrm>
          <a:off x="2132013" y="3068638"/>
          <a:ext cx="5668962" cy="203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06" name="Equation" r:id="rId3" imgW="5663880" imgH="2031840" progId="Equation.3">
                  <p:embed/>
                </p:oleObj>
              </mc:Choice>
              <mc:Fallback>
                <p:oleObj name="Equation" r:id="rId3" imgW="5663880" imgH="20318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13" y="3068638"/>
                        <a:ext cx="5668962" cy="203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89" name="Object 5"/>
          <p:cNvGraphicFramePr>
            <a:graphicFrameLocks noChangeAspect="1"/>
          </p:cNvGraphicFramePr>
          <p:nvPr/>
        </p:nvGraphicFramePr>
        <p:xfrm>
          <a:off x="5275263" y="1884363"/>
          <a:ext cx="1385887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07" name="Equation" r:id="rId5" imgW="1384200" imgH="863280" progId="Equation.3">
                  <p:embed/>
                </p:oleObj>
              </mc:Choice>
              <mc:Fallback>
                <p:oleObj name="Equation" r:id="rId5" imgW="1384200" imgH="8632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5263" y="1884363"/>
                        <a:ext cx="1385887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90" name="Object 6"/>
          <p:cNvGraphicFramePr>
            <a:graphicFrameLocks noChangeAspect="1"/>
          </p:cNvGraphicFramePr>
          <p:nvPr/>
        </p:nvGraphicFramePr>
        <p:xfrm>
          <a:off x="3806825" y="5484813"/>
          <a:ext cx="21431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08" name="Equation" r:id="rId7" imgW="2133360" imgH="863280" progId="Equation.3">
                  <p:embed/>
                </p:oleObj>
              </mc:Choice>
              <mc:Fallback>
                <p:oleObj name="Equation" r:id="rId7" imgW="2133360" imgH="8632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825" y="5484813"/>
                        <a:ext cx="2143125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992" name="Rectangle 8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 1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4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12 . 2  انتگرالهاي ناسرة ردة اول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2784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 </a:t>
            </a: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نشان دهيد انتگرال                   واگراست .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 </a:t>
            </a:r>
            <a:r>
              <a:rPr lang="fa-IR" sz="3200" b="0">
                <a:cs typeface="Nazanin" pitchFamily="2" charset="-78"/>
              </a:rPr>
              <a:t>چ</a:t>
            </a:r>
            <a:r>
              <a:rPr lang="ar-SA" sz="3200" b="0">
                <a:cs typeface="Nazanin" pitchFamily="2" charset="-78"/>
              </a:rPr>
              <a:t>ون                           </a:t>
            </a:r>
            <a:r>
              <a:rPr lang="fa-IR" sz="3200" b="0">
                <a:cs typeface="Nazanin" pitchFamily="2" charset="-78"/>
              </a:rPr>
              <a:t>      </a:t>
            </a:r>
            <a:r>
              <a:rPr lang="ar-SA" sz="3200" b="0">
                <a:cs typeface="Nazanin" pitchFamily="2" charset="-78"/>
              </a:rPr>
              <a:t>پس</a:t>
            </a:r>
            <a:r>
              <a:rPr lang="fa-IR" sz="3200" b="0">
                <a:cs typeface="Nazanin" pitchFamily="2" charset="-78"/>
              </a:rPr>
              <a:t> انتگرال ناسرة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   </a:t>
            </a:r>
            <a:r>
              <a:rPr lang="ar-SA" sz="3200" b="0">
                <a:cs typeface="Nazanin" pitchFamily="2" charset="-78"/>
              </a:rPr>
              <a:t>                   واگراست .</a:t>
            </a: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1000" b="0">
              <a:cs typeface="Nazanin" pitchFamily="2" charset="-78"/>
            </a:endParaRPr>
          </a:p>
        </p:txBody>
      </p:sp>
      <p:graphicFrame>
        <p:nvGraphicFramePr>
          <p:cNvPr id="171012" name="Object 4"/>
          <p:cNvGraphicFramePr>
            <a:graphicFrameLocks noChangeAspect="1"/>
          </p:cNvGraphicFramePr>
          <p:nvPr/>
        </p:nvGraphicFramePr>
        <p:xfrm>
          <a:off x="4543425" y="2028825"/>
          <a:ext cx="16129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39" name="Equation" r:id="rId3" imgW="1612800" imgH="838080" progId="Equation.3">
                  <p:embed/>
                </p:oleObj>
              </mc:Choice>
              <mc:Fallback>
                <p:oleObj name="Equation" r:id="rId3" imgW="1612800" imgH="8380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2028825"/>
                        <a:ext cx="1612900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13" name="Object 5"/>
          <p:cNvGraphicFramePr>
            <a:graphicFrameLocks noChangeAspect="1"/>
          </p:cNvGraphicFramePr>
          <p:nvPr/>
        </p:nvGraphicFramePr>
        <p:xfrm>
          <a:off x="1781175" y="3260725"/>
          <a:ext cx="669925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0" name="Equation" r:id="rId5" imgW="8305560" imgH="965160" progId="Equation.3">
                  <p:embed/>
                </p:oleObj>
              </mc:Choice>
              <mc:Fallback>
                <p:oleObj name="Equation" r:id="rId5" imgW="8305560" imgH="9651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175" y="3260725"/>
                        <a:ext cx="6699250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15" name="Object 7"/>
          <p:cNvGraphicFramePr>
            <a:graphicFrameLocks noChangeAspect="1"/>
          </p:cNvGraphicFramePr>
          <p:nvPr/>
        </p:nvGraphicFramePr>
        <p:xfrm>
          <a:off x="4787900" y="4681538"/>
          <a:ext cx="287496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1" name="Equation" r:id="rId7" imgW="2450880" imgH="583920" progId="Equation.3">
                  <p:embed/>
                </p:oleObj>
              </mc:Choice>
              <mc:Fallback>
                <p:oleObj name="Equation" r:id="rId7" imgW="2450880" imgH="5839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4681538"/>
                        <a:ext cx="2874963" cy="674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 2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171018" name="Object 10"/>
          <p:cNvGraphicFramePr>
            <a:graphicFrameLocks noChangeAspect="1"/>
          </p:cNvGraphicFramePr>
          <p:nvPr/>
        </p:nvGraphicFramePr>
        <p:xfrm>
          <a:off x="6578600" y="5300663"/>
          <a:ext cx="1738313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2" name="Equation" r:id="rId9" imgW="1244520" imgH="609480" progId="Equation.3">
                  <p:embed/>
                </p:oleObj>
              </mc:Choice>
              <mc:Fallback>
                <p:oleObj name="Equation" r:id="rId9" imgW="1244520" imgH="609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600" y="5300663"/>
                        <a:ext cx="1738313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4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12 . 2  انتگرالهاي ناسرة ردة اول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3721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همگرايي  يا  واگرايي  انتگرالهاي  ناسرة  زير  را  بررسي كنيد</a:t>
            </a:r>
            <a:r>
              <a:rPr lang="en-US" sz="3200" b="0">
                <a:cs typeface="Nazanin" pitchFamily="2" charset="-78"/>
              </a:rPr>
              <a:t> .</a:t>
            </a:r>
          </a:p>
          <a:p>
            <a:pPr rtl="1">
              <a:spcBef>
                <a:spcPct val="50000"/>
              </a:spcBef>
            </a:pPr>
            <a:endParaRPr lang="en-US" sz="3200" b="0">
              <a:cs typeface="Nazanin" pitchFamily="2" charset="-78"/>
            </a:endParaRPr>
          </a:p>
          <a:p>
            <a:pPr rtl="1">
              <a:spcBef>
                <a:spcPct val="50000"/>
              </a:spcBef>
            </a:pPr>
            <a:endParaRPr lang="en-US" sz="3200" b="0">
              <a:cs typeface="Nazanin" pitchFamily="2" charset="-78"/>
            </a:endParaRPr>
          </a:p>
          <a:p>
            <a:pPr rtl="1">
              <a:spcBef>
                <a:spcPct val="50000"/>
              </a:spcBef>
            </a:pPr>
            <a:endParaRPr lang="en-US" sz="3200" b="0">
              <a:cs typeface="Nazanin" pitchFamily="2" charset="-78"/>
            </a:endParaRPr>
          </a:p>
          <a:p>
            <a:pPr rtl="1">
              <a:spcBef>
                <a:spcPct val="50000"/>
              </a:spcBef>
            </a:pPr>
            <a:endParaRPr lang="en-US" sz="3200" b="0">
              <a:cs typeface="Nazanin" pitchFamily="2" charset="-78"/>
            </a:endParaRPr>
          </a:p>
        </p:txBody>
      </p:sp>
      <p:graphicFrame>
        <p:nvGraphicFramePr>
          <p:cNvPr id="172037" name="Object 5"/>
          <p:cNvGraphicFramePr>
            <a:graphicFrameLocks noChangeAspect="1"/>
          </p:cNvGraphicFramePr>
          <p:nvPr/>
        </p:nvGraphicFramePr>
        <p:xfrm>
          <a:off x="4024313" y="3429000"/>
          <a:ext cx="3282950" cy="297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3" name="Equation" r:id="rId3" imgW="2984400" imgH="2743200" progId="Equation.3">
                  <p:embed/>
                </p:oleObj>
              </mc:Choice>
              <mc:Fallback>
                <p:oleObj name="Equation" r:id="rId3" imgW="2984400" imgH="2743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4313" y="3429000"/>
                        <a:ext cx="3282950" cy="297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تمرين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4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latin typeface="Arial" charset="0"/>
                <a:cs typeface="Sina" pitchFamily="2" charset="-78"/>
              </a:rPr>
              <a:t>12 . 2  انتگرالهاي ناسرة ردة اول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1403350" y="1206500"/>
            <a:ext cx="7239000" cy="53181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  </a:t>
            </a: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همگرايي يا واگرايي انتگرال                  را كه در آن           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           به ازاي مقادير مختلف     بررسي كنيد .</a:t>
            </a:r>
          </a:p>
          <a:p>
            <a:pPr rtl="1">
              <a:spcBef>
                <a:spcPct val="20000"/>
              </a:spcBef>
            </a:pPr>
            <a:r>
              <a:rPr lang="ar-SA" sz="3200" b="0">
                <a:cs typeface="Nazanin" pitchFamily="2" charset="-78"/>
              </a:rPr>
              <a:t>داريم :</a:t>
            </a:r>
          </a:p>
          <a:p>
            <a:pPr rtl="1">
              <a:spcBef>
                <a:spcPct val="20000"/>
              </a:spcBef>
            </a:pPr>
            <a:endParaRPr lang="ar-SA" sz="3200" b="0">
              <a:cs typeface="Nazanin" pitchFamily="2" charset="-78"/>
            </a:endParaRPr>
          </a:p>
          <a:p>
            <a:pPr rtl="1">
              <a:spcBef>
                <a:spcPct val="20000"/>
              </a:spcBef>
            </a:pPr>
            <a:endParaRPr lang="ar-SA" sz="3200" b="0">
              <a:cs typeface="Nazanin" pitchFamily="2" charset="-78"/>
            </a:endParaRPr>
          </a:p>
          <a:p>
            <a:pPr rtl="1">
              <a:spcBef>
                <a:spcPct val="20000"/>
              </a:spcBef>
            </a:pPr>
            <a:endParaRPr lang="ar-SA" b="0">
              <a:cs typeface="Nazanin" pitchFamily="2" charset="-78"/>
            </a:endParaRPr>
          </a:p>
          <a:p>
            <a:pPr rtl="1">
              <a:spcBef>
                <a:spcPct val="20000"/>
              </a:spcBef>
            </a:pPr>
            <a:endParaRPr lang="ar-SA" b="0">
              <a:cs typeface="Nazanin" pitchFamily="2" charset="-78"/>
            </a:endParaRPr>
          </a:p>
          <a:p>
            <a:pPr rtl="1">
              <a:spcBef>
                <a:spcPct val="20000"/>
              </a:spcBef>
            </a:pPr>
            <a:endParaRPr lang="ar-SA" b="0">
              <a:cs typeface="Nazanin" pitchFamily="2" charset="-78"/>
            </a:endParaRPr>
          </a:p>
          <a:p>
            <a:pPr rtl="1">
              <a:spcBef>
                <a:spcPct val="20000"/>
              </a:spcBef>
            </a:pPr>
            <a:endParaRPr lang="en-US" sz="3200" b="0">
              <a:cs typeface="Nazanin" pitchFamily="2" charset="-78"/>
            </a:endParaRPr>
          </a:p>
        </p:txBody>
      </p:sp>
      <p:graphicFrame>
        <p:nvGraphicFramePr>
          <p:cNvPr id="173060" name="Object 4"/>
          <p:cNvGraphicFramePr>
            <a:graphicFrameLocks noChangeAspect="1"/>
          </p:cNvGraphicFramePr>
          <p:nvPr/>
        </p:nvGraphicFramePr>
        <p:xfrm>
          <a:off x="3790950" y="2205038"/>
          <a:ext cx="125571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84" name="Equation" r:id="rId3" imgW="1244520" imgH="634680" progId="Equation.3">
                  <p:embed/>
                </p:oleObj>
              </mc:Choice>
              <mc:Fallback>
                <p:oleObj name="Equation" r:id="rId3" imgW="1244520" imgH="6346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0950" y="2205038"/>
                        <a:ext cx="1255713" cy="633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1" name="Object 5"/>
          <p:cNvGraphicFramePr>
            <a:graphicFrameLocks noChangeAspect="1"/>
          </p:cNvGraphicFramePr>
          <p:nvPr/>
        </p:nvGraphicFramePr>
        <p:xfrm>
          <a:off x="7697788" y="3259138"/>
          <a:ext cx="817562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85" name="Equation" r:id="rId5" imgW="342720" imgH="190440" progId="Equation.3">
                  <p:embed/>
                </p:oleObj>
              </mc:Choice>
              <mc:Fallback>
                <p:oleObj name="Equation" r:id="rId5" imgW="342720" imgH="1904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7788" y="3259138"/>
                        <a:ext cx="817562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2" name="Object 6"/>
          <p:cNvGraphicFramePr>
            <a:graphicFrameLocks noChangeAspect="1"/>
          </p:cNvGraphicFramePr>
          <p:nvPr/>
        </p:nvGraphicFramePr>
        <p:xfrm>
          <a:off x="2381250" y="3640138"/>
          <a:ext cx="5832475" cy="263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86" name="Equation" r:id="rId7" imgW="7302240" imgH="3276360" progId="Equation.3">
                  <p:embed/>
                </p:oleObj>
              </mc:Choice>
              <mc:Fallback>
                <p:oleObj name="Equation" r:id="rId7" imgW="7302240" imgH="32763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3640138"/>
                        <a:ext cx="5832475" cy="2633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3" name="Object 7"/>
          <p:cNvGraphicFramePr>
            <a:graphicFrameLocks noChangeAspect="1"/>
          </p:cNvGraphicFramePr>
          <p:nvPr/>
        </p:nvGraphicFramePr>
        <p:xfrm>
          <a:off x="4427538" y="3141663"/>
          <a:ext cx="3127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87" name="Equation" r:id="rId9" imgW="126720" imgH="152280" progId="Equation.3">
                  <p:embed/>
                </p:oleObj>
              </mc:Choice>
              <mc:Fallback>
                <p:oleObj name="Equation" r:id="rId9" imgW="126720" imgH="1522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3141663"/>
                        <a:ext cx="312737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67" name="Rectangle 11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 3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دستگاه مختصات قطبی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649219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5641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2400" b="0"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ea typeface="Times New Roman" pitchFamily="18" charset="0"/>
                <a:cs typeface="Mitra" pitchFamily="2" charset="-78"/>
              </a:rPr>
              <a:t>در تمرين هاي زير مختصات قطبي</a:t>
            </a:r>
            <a:r>
              <a:rPr lang="fa-IR" sz="3200" b="0">
                <a:ea typeface="Times New Roman" pitchFamily="18" charset="0"/>
                <a:cs typeface="Mitra" pitchFamily="2" charset="-78"/>
              </a:rPr>
              <a:t> چند نقطه</a:t>
            </a:r>
            <a:r>
              <a:rPr lang="ar-SA" sz="3200" b="0">
                <a:ea typeface="Times New Roman" pitchFamily="18" charset="0"/>
                <a:cs typeface="Mitra" pitchFamily="2" charset="-78"/>
              </a:rPr>
              <a:t> داده شده</a:t>
            </a:r>
            <a:r>
              <a:rPr lang="fa-IR" sz="3200" b="0">
                <a:ea typeface="Times New Roman" pitchFamily="18" charset="0"/>
                <a:cs typeface="Mitra" pitchFamily="2" charset="-78"/>
              </a:rPr>
              <a:t> است آنها </a:t>
            </a:r>
            <a:r>
              <a:rPr lang="ar-SA" sz="3200" b="0">
                <a:ea typeface="Times New Roman" pitchFamily="18" charset="0"/>
                <a:cs typeface="Mitra" pitchFamily="2" charset="-78"/>
              </a:rPr>
              <a:t>را</a:t>
            </a:r>
            <a:r>
              <a:rPr lang="fa-IR" sz="3200" b="0"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ea typeface="Times New Roman" pitchFamily="18" charset="0"/>
                <a:cs typeface="Mitra" pitchFamily="2" charset="-78"/>
              </a:rPr>
              <a:t>مشخص ك</a:t>
            </a:r>
            <a:r>
              <a:rPr lang="fa-IR" sz="3200" b="0">
                <a:ea typeface="Times New Roman" pitchFamily="18" charset="0"/>
                <a:cs typeface="Mitra" pitchFamily="2" charset="-78"/>
              </a:rPr>
              <a:t>رده </a:t>
            </a:r>
            <a:r>
              <a:rPr lang="ar-SA" sz="3200" b="0">
                <a:ea typeface="Times New Roman" pitchFamily="18" charset="0"/>
                <a:cs typeface="Mitra" pitchFamily="2" charset="-78"/>
              </a:rPr>
              <a:t>سپس مختصات قطبي ديگري براي آن</a:t>
            </a:r>
            <a:r>
              <a:rPr lang="fa-IR" sz="3200" b="0">
                <a:ea typeface="Times New Roman" pitchFamily="18" charset="0"/>
                <a:cs typeface="Mitra" pitchFamily="2" charset="-78"/>
              </a:rPr>
              <a:t>ها</a:t>
            </a:r>
            <a:r>
              <a:rPr lang="ar-SA" sz="3200" b="0">
                <a:ea typeface="Times New Roman" pitchFamily="18" charset="0"/>
                <a:cs typeface="Mitra" pitchFamily="2" charset="-78"/>
              </a:rPr>
              <a:t> پيدا</a:t>
            </a:r>
            <a:r>
              <a:rPr lang="fa-IR" sz="3200" b="0"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ea typeface="Times New Roman" pitchFamily="18" charset="0"/>
                <a:cs typeface="Mitra" pitchFamily="2" charset="-78"/>
              </a:rPr>
              <a:t>كنيد .</a:t>
            </a:r>
            <a:endParaRPr lang="en-US" sz="3200" b="0"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ea typeface="Times New Roman" pitchFamily="18" charset="0"/>
                <a:cs typeface="Mitra" pitchFamily="2" charset="-78"/>
              </a:rPr>
              <a:t> الف .                          د .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ea typeface="Times New Roman" pitchFamily="18" charset="0"/>
                <a:cs typeface="Mitra" pitchFamily="2" charset="-78"/>
              </a:rPr>
              <a:t> ب .                           </a:t>
            </a:r>
            <a:r>
              <a:rPr lang="fa-IR" sz="3200" b="0"/>
              <a:t>ھ</a:t>
            </a:r>
            <a:r>
              <a:rPr lang="fa-IR" sz="3200" b="0">
                <a:cs typeface="Mitra" pitchFamily="2" charset="-78"/>
              </a:rPr>
              <a:t> .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cs typeface="Mitra" pitchFamily="2" charset="-78"/>
              </a:rPr>
              <a:t> ج .                                 و .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b="0">
              <a:cs typeface="Mitra" pitchFamily="2" charset="-78"/>
            </a:endParaRPr>
          </a:p>
        </p:txBody>
      </p:sp>
      <p:sp>
        <p:nvSpPr>
          <p:cNvPr id="649220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تمرين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49226" name="Object 10"/>
          <p:cNvGraphicFramePr>
            <a:graphicFrameLocks noChangeAspect="1"/>
          </p:cNvGraphicFramePr>
          <p:nvPr/>
        </p:nvGraphicFramePr>
        <p:xfrm>
          <a:off x="6824663" y="4454525"/>
          <a:ext cx="8763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68" name="Equation" r:id="rId3" imgW="876240" imgH="495000" progId="Equation.3">
                  <p:embed/>
                </p:oleObj>
              </mc:Choice>
              <mc:Fallback>
                <p:oleObj name="Equation" r:id="rId3" imgW="876240" imgH="4950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4663" y="4454525"/>
                        <a:ext cx="87630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9227" name="Object 11"/>
          <p:cNvGraphicFramePr>
            <a:graphicFrameLocks noChangeAspect="1"/>
          </p:cNvGraphicFramePr>
          <p:nvPr/>
        </p:nvGraphicFramePr>
        <p:xfrm>
          <a:off x="6688138" y="5265738"/>
          <a:ext cx="10414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69" name="Equation" r:id="rId5" imgW="1041120" imgH="495000" progId="Equation.3">
                  <p:embed/>
                </p:oleObj>
              </mc:Choice>
              <mc:Fallback>
                <p:oleObj name="Equation" r:id="rId5" imgW="1041120" imgH="4950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8138" y="5265738"/>
                        <a:ext cx="104140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9228" name="Object 12"/>
          <p:cNvGraphicFramePr>
            <a:graphicFrameLocks noChangeAspect="1"/>
          </p:cNvGraphicFramePr>
          <p:nvPr/>
        </p:nvGraphicFramePr>
        <p:xfrm>
          <a:off x="6577013" y="6070600"/>
          <a:ext cx="11811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70" name="Equation" r:id="rId7" imgW="1180800" imgH="495000" progId="Equation.3">
                  <p:embed/>
                </p:oleObj>
              </mc:Choice>
              <mc:Fallback>
                <p:oleObj name="Equation" r:id="rId7" imgW="1180800" imgH="4950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7013" y="6070600"/>
                        <a:ext cx="118110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9229" name="Object 13"/>
          <p:cNvGraphicFramePr>
            <a:graphicFrameLocks noChangeAspect="1"/>
          </p:cNvGraphicFramePr>
          <p:nvPr/>
        </p:nvGraphicFramePr>
        <p:xfrm>
          <a:off x="3632200" y="4437063"/>
          <a:ext cx="11557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71" name="Equation" r:id="rId9" imgW="1155600" imgH="495000" progId="Equation.3">
                  <p:embed/>
                </p:oleObj>
              </mc:Choice>
              <mc:Fallback>
                <p:oleObj name="Equation" r:id="rId9" imgW="1155600" imgH="4950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4437063"/>
                        <a:ext cx="115570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9230" name="Object 14"/>
          <p:cNvGraphicFramePr>
            <a:graphicFrameLocks noChangeAspect="1"/>
          </p:cNvGraphicFramePr>
          <p:nvPr/>
        </p:nvGraphicFramePr>
        <p:xfrm>
          <a:off x="3352800" y="5284788"/>
          <a:ext cx="14605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72" name="Equation" r:id="rId11" imgW="1460160" imgH="495000" progId="Equation.3">
                  <p:embed/>
                </p:oleObj>
              </mc:Choice>
              <mc:Fallback>
                <p:oleObj name="Equation" r:id="rId11" imgW="1460160" imgH="4950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284788"/>
                        <a:ext cx="146050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9231" name="Object 15"/>
          <p:cNvGraphicFramePr>
            <a:graphicFrameLocks noChangeAspect="1"/>
          </p:cNvGraphicFramePr>
          <p:nvPr/>
        </p:nvGraphicFramePr>
        <p:xfrm>
          <a:off x="3851275" y="6092825"/>
          <a:ext cx="8890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73" name="Equation" r:id="rId13" imgW="888840" imgH="431640" progId="Equation.3">
                  <p:embed/>
                </p:oleObj>
              </mc:Choice>
              <mc:Fallback>
                <p:oleObj name="Equation" r:id="rId13" imgW="888840" imgH="4316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6092825"/>
                        <a:ext cx="8890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4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12 . 2  انتگرالهاي ناسرة ردة اول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1447800" y="1173163"/>
            <a:ext cx="7239000" cy="524668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</a:t>
            </a:r>
            <a:r>
              <a:rPr lang="ar-SA" sz="3200" b="0">
                <a:cs typeface="Nazanin" pitchFamily="2" charset="-78"/>
              </a:rPr>
              <a:t>سه حالت در نظر مي گيريم :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Times New Roman" pitchFamily="18" charset="0"/>
                <a:cs typeface="Nazanin" pitchFamily="2" charset="-78"/>
              </a:rPr>
              <a:t> </a:t>
            </a:r>
            <a:r>
              <a:rPr lang="ar-SA" sz="3200" b="0">
                <a:latin typeface="Times New Roman" pitchFamily="18" charset="0"/>
                <a:cs typeface="Nazanin" pitchFamily="2" charset="-78"/>
              </a:rPr>
              <a:t>حالت اول         ، در اين صورت</a:t>
            </a:r>
            <a:r>
              <a:rPr lang="fa-IR" sz="3200" b="0">
                <a:latin typeface="Times New Roman" pitchFamily="18" charset="0"/>
                <a:cs typeface="Nazanin" pitchFamily="2" charset="-78"/>
              </a:rPr>
              <a:t>      </a:t>
            </a:r>
            <a:r>
              <a:rPr lang="ar-SA" sz="3200" b="0">
                <a:latin typeface="Times New Roman" pitchFamily="18" charset="0"/>
                <a:cs typeface="Nazanin" pitchFamily="2" charset="-78"/>
              </a:rPr>
              <a:t>                      </a:t>
            </a:r>
            <a:r>
              <a:rPr lang="fa-IR" sz="3200" b="0">
                <a:latin typeface="Times New Roman" pitchFamily="18" charset="0"/>
                <a:cs typeface="Nazanin" pitchFamily="2" charset="-78"/>
              </a:rPr>
              <a:t>   </a:t>
            </a:r>
            <a:r>
              <a:rPr lang="en-US" sz="3200" b="0">
                <a:latin typeface="Times New Roman" pitchFamily="18" charset="0"/>
                <a:cs typeface="Nazanin" pitchFamily="2" charset="-78"/>
              </a:rPr>
              <a:t> </a:t>
            </a:r>
            <a:r>
              <a:rPr lang="ar-SA" sz="3200" b="0">
                <a:latin typeface="Times New Roman" pitchFamily="18" charset="0"/>
                <a:cs typeface="Nazanin" pitchFamily="2" charset="-78"/>
              </a:rPr>
              <a:t>در نتيجه 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Gulim" pitchFamily="34" charset="-127"/>
              <a:cs typeface="Nazanin" pitchFamily="2" charset="-78"/>
              <a:sym typeface="IPT.Lotus" pitchFamily="10" charset="2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Gulim" pitchFamily="34" charset="-127"/>
              <a:cs typeface="Tahoma" pitchFamily="34" charset="0"/>
              <a:sym typeface="IPT.Lotus" pitchFamily="10" charset="2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3200" b="0">
              <a:latin typeface="Times New Roman" pitchFamily="18" charset="0"/>
              <a:cs typeface="Nazanin" pitchFamily="2" charset="-78"/>
              <a:sym typeface="IPT.Lotus" pitchFamily="10" charset="2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3200" b="0">
                <a:latin typeface="Times New Roman" pitchFamily="18" charset="0"/>
                <a:cs typeface="Nazanin" pitchFamily="2" charset="-78"/>
                <a:sym typeface="IPT.Lotus" pitchFamily="10" charset="2"/>
              </a:rPr>
              <a:t> </a:t>
            </a:r>
            <a:r>
              <a:rPr lang="ar-SA" sz="3200" b="0">
                <a:latin typeface="Times New Roman" pitchFamily="18" charset="0"/>
                <a:cs typeface="Nazanin" pitchFamily="2" charset="-78"/>
                <a:sym typeface="IPT.Lotus" pitchFamily="10" charset="2"/>
              </a:rPr>
              <a:t>پس انتگرال همگرا است .</a:t>
            </a:r>
            <a:endParaRPr lang="en-US" sz="1800" b="0">
              <a:latin typeface="Times New Roman" pitchFamily="18" charset="0"/>
              <a:cs typeface="Nazanin" pitchFamily="2" charset="-78"/>
            </a:endParaRPr>
          </a:p>
        </p:txBody>
      </p:sp>
      <p:graphicFrame>
        <p:nvGraphicFramePr>
          <p:cNvPr id="174084" name="Object 4"/>
          <p:cNvGraphicFramePr>
            <a:graphicFrameLocks noChangeAspect="1"/>
          </p:cNvGraphicFramePr>
          <p:nvPr/>
        </p:nvGraphicFramePr>
        <p:xfrm>
          <a:off x="6599238" y="3176588"/>
          <a:ext cx="7159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5" r:id="rId3" imgW="342751" imgH="190417" progId="Equation.3">
                  <p:embed/>
                </p:oleObj>
              </mc:Choice>
              <mc:Fallback>
                <p:oleObj r:id="rId3" imgW="342751" imgH="190417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9238" y="3176588"/>
                        <a:ext cx="715962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085" name="Object 5"/>
          <p:cNvGraphicFramePr>
            <a:graphicFrameLocks noChangeAspect="1"/>
          </p:cNvGraphicFramePr>
          <p:nvPr/>
        </p:nvGraphicFramePr>
        <p:xfrm>
          <a:off x="1863725" y="2906713"/>
          <a:ext cx="2525713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6" name="Equation" r:id="rId5" imgW="2527200" imgH="838080" progId="Equation.3">
                  <p:embed/>
                </p:oleObj>
              </mc:Choice>
              <mc:Fallback>
                <p:oleObj name="Equation" r:id="rId5" imgW="2527200" imgH="8380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2906713"/>
                        <a:ext cx="2525713" cy="85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88" name="Rectangle 8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ادامة مثال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174089" name="Object 9"/>
          <p:cNvGraphicFramePr>
            <a:graphicFrameLocks noChangeAspect="1"/>
          </p:cNvGraphicFramePr>
          <p:nvPr/>
        </p:nvGraphicFramePr>
        <p:xfrm>
          <a:off x="2936875" y="4365625"/>
          <a:ext cx="47307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7" name="Equation" r:id="rId7" imgW="4762440" imgH="838080" progId="Equation.3">
                  <p:embed/>
                </p:oleObj>
              </mc:Choice>
              <mc:Fallback>
                <p:oleObj name="Equation" r:id="rId7" imgW="4762440" imgH="8380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75" y="4365625"/>
                        <a:ext cx="4730750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>
              <a:lnSpc>
                <a:spcPct val="145000"/>
              </a:lnSpc>
            </a:pPr>
            <a:r>
              <a:rPr lang="ar-SA" sz="24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12 . 2  انتگرالهاي ناسرة ردة اول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6467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cs typeface="Nazanin" pitchFamily="2" charset="-78"/>
            </a:endParaRPr>
          </a:p>
          <a:p>
            <a:pPr rtl="1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حالت دوم       </a:t>
            </a:r>
            <a:r>
              <a:rPr lang="en-US" sz="3200" b="0">
                <a:cs typeface="Nazanin" pitchFamily="2" charset="-78"/>
              </a:rPr>
              <a:t>  </a:t>
            </a:r>
            <a:r>
              <a:rPr lang="ar-SA" sz="3200" b="0">
                <a:cs typeface="Nazanin" pitchFamily="2" charset="-78"/>
              </a:rPr>
              <a:t> ، در اين صورت                            در نتيجه                                  </a:t>
            </a:r>
            <a:r>
              <a:rPr lang="en-US" sz="3200" b="0">
                <a:cs typeface="Nazanin" pitchFamily="2" charset="-78"/>
              </a:rPr>
              <a:t> </a:t>
            </a:r>
            <a:r>
              <a:rPr lang="ar-SA" sz="3200" b="0">
                <a:cs typeface="Nazanin" pitchFamily="2" charset="-78"/>
              </a:rPr>
              <a:t>پس انتگرال واگرا است . </a:t>
            </a:r>
          </a:p>
          <a:p>
            <a:pPr rtl="1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حالت سوم       </a:t>
            </a:r>
            <a:r>
              <a:rPr lang="en-US" sz="3200" b="0">
                <a:cs typeface="Nazanin" pitchFamily="2" charset="-78"/>
              </a:rPr>
              <a:t> </a:t>
            </a:r>
            <a:r>
              <a:rPr lang="ar-SA" sz="3200" b="0">
                <a:cs typeface="Nazanin" pitchFamily="2" charset="-78"/>
              </a:rPr>
              <a:t> ، باز انتگرال واگرا است ، زيرا داريم :   </a:t>
            </a:r>
          </a:p>
          <a:p>
            <a:pPr rtl="1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</a:pPr>
            <a:endParaRPr lang="ar-SA" sz="2400" b="0">
              <a:cs typeface="Nazanin" pitchFamily="2" charset="-78"/>
            </a:endParaRPr>
          </a:p>
          <a:p>
            <a:pPr rtl="1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</a:pPr>
            <a:endParaRPr lang="ar-SA" sz="2000" b="0">
              <a:cs typeface="Nazanin" pitchFamily="2" charset="-78"/>
            </a:endParaRPr>
          </a:p>
          <a:p>
            <a:pPr rtl="1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</a:pPr>
            <a:endParaRPr lang="en-US" sz="2800" b="0">
              <a:cs typeface="Nazanin" pitchFamily="2" charset="-78"/>
            </a:endParaRPr>
          </a:p>
        </p:txBody>
      </p:sp>
      <p:graphicFrame>
        <p:nvGraphicFramePr>
          <p:cNvPr id="175108" name="Object 4"/>
          <p:cNvGraphicFramePr>
            <a:graphicFrameLocks noChangeAspect="1"/>
          </p:cNvGraphicFramePr>
          <p:nvPr/>
        </p:nvGraphicFramePr>
        <p:xfrm>
          <a:off x="1614488" y="2133600"/>
          <a:ext cx="26701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39" name="Equation" r:id="rId3" imgW="2717640" imgH="749160" progId="Equation.3">
                  <p:embed/>
                </p:oleObj>
              </mc:Choice>
              <mc:Fallback>
                <p:oleObj name="Equation" r:id="rId3" imgW="2717640" imgH="7491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2133600"/>
                        <a:ext cx="2670175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09" name="Object 5"/>
          <p:cNvGraphicFramePr>
            <a:graphicFrameLocks noChangeAspect="1"/>
          </p:cNvGraphicFramePr>
          <p:nvPr/>
        </p:nvGraphicFramePr>
        <p:xfrm>
          <a:off x="6372225" y="2228850"/>
          <a:ext cx="9350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40" name="Equation" r:id="rId5" imgW="939600" imgH="482400" progId="Equation.3">
                  <p:embed/>
                </p:oleObj>
              </mc:Choice>
              <mc:Fallback>
                <p:oleObj name="Equation" r:id="rId5" imgW="939600" imgH="482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228850"/>
                        <a:ext cx="9350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3824288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75111" name="Object 7"/>
          <p:cNvGraphicFramePr>
            <a:graphicFrameLocks noChangeAspect="1"/>
          </p:cNvGraphicFramePr>
          <p:nvPr/>
        </p:nvGraphicFramePr>
        <p:xfrm>
          <a:off x="4089400" y="2755900"/>
          <a:ext cx="33623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41" name="Equation" r:id="rId7" imgW="3365280" imgH="888840" progId="Equation.3">
                  <p:embed/>
                </p:oleObj>
              </mc:Choice>
              <mc:Fallback>
                <p:oleObj name="Equation" r:id="rId7" imgW="3365280" imgH="8888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2755900"/>
                        <a:ext cx="3362325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12" name="Object 8"/>
          <p:cNvGraphicFramePr>
            <a:graphicFrameLocks noChangeAspect="1"/>
          </p:cNvGraphicFramePr>
          <p:nvPr/>
        </p:nvGraphicFramePr>
        <p:xfrm>
          <a:off x="6443663" y="4508500"/>
          <a:ext cx="7159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42" name="Equation" r:id="rId9" imgW="342720" imgH="190440" progId="Equation.3">
                  <p:embed/>
                </p:oleObj>
              </mc:Choice>
              <mc:Fallback>
                <p:oleObj name="Equation" r:id="rId9" imgW="342720" imgH="1904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4508500"/>
                        <a:ext cx="715962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13" name="Object 9"/>
          <p:cNvGraphicFramePr>
            <a:graphicFrameLocks noChangeAspect="1"/>
          </p:cNvGraphicFramePr>
          <p:nvPr/>
        </p:nvGraphicFramePr>
        <p:xfrm>
          <a:off x="2419350" y="4868863"/>
          <a:ext cx="5167313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43" name="Equation" r:id="rId11" imgW="6476760" imgH="2108160" progId="Equation.3">
                  <p:embed/>
                </p:oleObj>
              </mc:Choice>
              <mc:Fallback>
                <p:oleObj name="Equation" r:id="rId11" imgW="6476760" imgH="21081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4868863"/>
                        <a:ext cx="5167313" cy="169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15" name="Rectangle 11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>
              <a:lnSpc>
                <a:spcPct val="145000"/>
              </a:lnSpc>
            </a:pPr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ادامة مثال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4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12 . 2  انتگرالهاي ناسرة ردة اول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239000" cy="46434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بنا براين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1800" b="0">
              <a:latin typeface="Times New Roman" pitchFamily="18" charset="0"/>
              <a:cs typeface="Nazanin" pitchFamily="2" charset="-78"/>
            </a:endParaRPr>
          </a:p>
        </p:txBody>
      </p:sp>
      <p:pic>
        <p:nvPicPr>
          <p:cNvPr id="17613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8450" y="3068638"/>
            <a:ext cx="7021513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4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12 . 2  انتگرالهاي ناسرة ردة اول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3752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قبل</a:t>
            </a:r>
            <a:r>
              <a:rPr lang="ar-SA" sz="3200" b="0">
                <a:cs typeface="Nazanin" pitchFamily="2" charset="-78"/>
              </a:rPr>
              <a:t>ا</a:t>
            </a:r>
            <a:r>
              <a:rPr lang="fa-IR" sz="3200" b="0">
                <a:cs typeface="Nazanin" pitchFamily="2" charset="-78"/>
              </a:rPr>
              <a:t>ٌ ديديم که ا</a:t>
            </a:r>
            <a:r>
              <a:rPr lang="ar-SA" sz="3200" b="0">
                <a:cs typeface="Nazanin" pitchFamily="2" charset="-78"/>
              </a:rPr>
              <a:t>نتگرال</a:t>
            </a:r>
            <a:r>
              <a:rPr lang="fa-IR" sz="3200" b="0">
                <a:cs typeface="Nazanin" pitchFamily="2" charset="-78"/>
              </a:rPr>
              <a:t> </a:t>
            </a:r>
            <a:r>
              <a:rPr lang="ar-SA" sz="3200" b="0">
                <a:cs typeface="Nazanin" pitchFamily="2" charset="-78"/>
              </a:rPr>
              <a:t>                  همگراست </a:t>
            </a:r>
            <a:r>
              <a:rPr lang="fa-IR" sz="3200" b="0">
                <a:cs typeface="Nazanin" pitchFamily="2" charset="-78"/>
              </a:rPr>
              <a:t>و اکنون           </a:t>
            </a:r>
            <a:r>
              <a:rPr lang="en-US" sz="3200" b="0">
                <a:cs typeface="Nazanin" pitchFamily="2" charset="-78"/>
              </a:rPr>
              <a:t> </a:t>
            </a:r>
            <a:r>
              <a:rPr lang="fa-IR" sz="3200" b="0">
                <a:cs typeface="Nazanin" pitchFamily="2" charset="-78"/>
              </a:rPr>
              <a:t>نشان داد</a:t>
            </a:r>
            <a:r>
              <a:rPr lang="ar-SA" sz="3200" b="0">
                <a:cs typeface="Nazanin" pitchFamily="2" charset="-78"/>
              </a:rPr>
              <a:t>ي</a:t>
            </a:r>
            <a:r>
              <a:rPr lang="fa-IR" sz="3200" b="0">
                <a:cs typeface="Nazanin" pitchFamily="2" charset="-78"/>
              </a:rPr>
              <a:t>م که </a:t>
            </a:r>
            <a:r>
              <a:rPr lang="ar-SA" sz="3200" b="0">
                <a:cs typeface="Nazanin" pitchFamily="2" charset="-78"/>
              </a:rPr>
              <a:t>ا</a:t>
            </a:r>
            <a:r>
              <a:rPr lang="fa-IR" sz="3200" b="0">
                <a:cs typeface="Nazanin" pitchFamily="2" charset="-78"/>
              </a:rPr>
              <a:t>نتگرال                </a:t>
            </a:r>
            <a:r>
              <a:rPr lang="ar-SA" sz="3200" b="0">
                <a:cs typeface="Nazanin" pitchFamily="2" charset="-78"/>
              </a:rPr>
              <a:t> </a:t>
            </a:r>
            <a:r>
              <a:rPr lang="fa-IR" sz="3200" b="0">
                <a:cs typeface="Nazanin" pitchFamily="2" charset="-78"/>
              </a:rPr>
              <a:t>  </a:t>
            </a:r>
            <a:r>
              <a:rPr lang="ar-SA" sz="3200" b="0">
                <a:cs typeface="Nazanin" pitchFamily="2" charset="-78"/>
              </a:rPr>
              <a:t>واگرا</a:t>
            </a:r>
            <a:r>
              <a:rPr lang="fa-IR" sz="3200" b="0">
                <a:cs typeface="Nazanin" pitchFamily="2" charset="-78"/>
              </a:rPr>
              <a:t>ست .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پس بايد به خاطر بسپاريم که :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1800" b="0">
              <a:latin typeface="Times New Roman" pitchFamily="18" charset="0"/>
              <a:cs typeface="Nazanin" pitchFamily="2" charset="-78"/>
            </a:endParaRPr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4133850" y="319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77160" name="Object 8"/>
          <p:cNvGraphicFramePr>
            <a:graphicFrameLocks noChangeAspect="1"/>
          </p:cNvGraphicFramePr>
          <p:nvPr/>
        </p:nvGraphicFramePr>
        <p:xfrm>
          <a:off x="4014788" y="2041525"/>
          <a:ext cx="17160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78" name="Equation" r:id="rId3" imgW="1714320" imgH="838080" progId="Equation.3">
                  <p:embed/>
                </p:oleObj>
              </mc:Choice>
              <mc:Fallback>
                <p:oleObj name="Equation" r:id="rId3" imgW="1714320" imgH="8380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4788" y="2041525"/>
                        <a:ext cx="1716087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61" name="Rectangle 9"/>
          <p:cNvSpPr>
            <a:spLocks noChangeArrowheads="1"/>
          </p:cNvSpPr>
          <p:nvPr/>
        </p:nvSpPr>
        <p:spPr bwMode="auto">
          <a:xfrm>
            <a:off x="4148138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7165" name="Rectangle 13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 تذکر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177167" name="Object 15"/>
          <p:cNvGraphicFramePr>
            <a:graphicFrameLocks noChangeAspect="1"/>
          </p:cNvGraphicFramePr>
          <p:nvPr/>
        </p:nvGraphicFramePr>
        <p:xfrm>
          <a:off x="3954463" y="2814638"/>
          <a:ext cx="15763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79" name="Equation" r:id="rId5" imgW="1574640" imgH="838080" progId="Equation.3">
                  <p:embed/>
                </p:oleObj>
              </mc:Choice>
              <mc:Fallback>
                <p:oleObj name="Equation" r:id="rId5" imgW="1574640" imgH="83808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4463" y="2814638"/>
                        <a:ext cx="1576387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7168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62100" y="4543425"/>
            <a:ext cx="70040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4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12 . 2  انتگرالهاي ناسرة ردة اول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336899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4465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دقت کنيد که نمودارهای اين دو تابع بسيار شبيه به هم </a:t>
            </a:r>
            <a:r>
              <a:rPr lang="en-US" sz="3200" b="0">
                <a:cs typeface="Nazanin" pitchFamily="2" charset="-78"/>
              </a:rPr>
              <a:t>  </a:t>
            </a:r>
            <a:r>
              <a:rPr lang="fa-IR" sz="3200" b="0">
                <a:cs typeface="Nazanin" pitchFamily="2" charset="-78"/>
              </a:rPr>
              <a:t>است با اين وجود مساحت زير نمودار يکی از آنها متناهی </a:t>
            </a:r>
            <a:r>
              <a:rPr lang="en-US" sz="3200" b="0">
                <a:cs typeface="Nazanin" pitchFamily="2" charset="-78"/>
              </a:rPr>
              <a:t> </a:t>
            </a:r>
            <a:r>
              <a:rPr lang="fa-IR" sz="3200" b="0">
                <a:cs typeface="Nazanin" pitchFamily="2" charset="-78"/>
              </a:rPr>
              <a:t>و ديگری نا متناهی است .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3200" b="0">
                <a:cs typeface="Nazanin" pitchFamily="2" charset="-78"/>
              </a:rPr>
              <a:t> </a:t>
            </a:r>
            <a:r>
              <a:rPr lang="fa-IR" sz="3200" b="0">
                <a:cs typeface="Nazanin" pitchFamily="2" charset="-78"/>
              </a:rPr>
              <a:t>نمودار اين دو تابع در اسلايد بعدی مشاهده می شود .</a:t>
            </a:r>
            <a:endParaRPr lang="en-US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1800" b="0">
              <a:latin typeface="Times New Roman" pitchFamily="18" charset="0"/>
              <a:cs typeface="Nazanin" pitchFamily="2" charset="-78"/>
            </a:endParaRPr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4133850" y="319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6902" name="Rectangle 6"/>
          <p:cNvSpPr>
            <a:spLocks noChangeArrowheads="1"/>
          </p:cNvSpPr>
          <p:nvPr/>
        </p:nvSpPr>
        <p:spPr bwMode="auto">
          <a:xfrm>
            <a:off x="4148138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6903" name="Rectangle 7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 تذکر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4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12 . 2  انتگرالهاي ناسرة ردة اول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335875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283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انتگرال                       همگراست يا واگرا ؟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بنا به مثال قبل چون               </a:t>
            </a:r>
            <a:r>
              <a:rPr lang="en-US" sz="3200" b="0">
                <a:cs typeface="Nazanin" pitchFamily="2" charset="-78"/>
              </a:rPr>
              <a:t> </a:t>
            </a:r>
            <a:r>
              <a:rPr lang="ar-SA" sz="3200" b="0">
                <a:cs typeface="Nazanin" pitchFamily="2" charset="-78"/>
              </a:rPr>
              <a:t>پس واگرا است .</a:t>
            </a:r>
            <a:endParaRPr lang="en-US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b="0">
              <a:cs typeface="Nazanin" pitchFamily="2" charset="-78"/>
            </a:endParaRPr>
          </a:p>
          <a:p>
            <a:r>
              <a:rPr lang="ar-SA" sz="3200" b="0">
                <a:cs typeface="Nazanin" pitchFamily="2" charset="-78"/>
              </a:rPr>
              <a:t>انتگرال                      همگراست يا واگرا ؟</a:t>
            </a:r>
            <a:endParaRPr lang="en-US" b="0">
              <a:cs typeface="Nazanin" pitchFamily="2" charset="-78"/>
            </a:endParaRPr>
          </a:p>
          <a:p>
            <a:endParaRPr lang="ar-SA" sz="3200" b="0">
              <a:cs typeface="Nazanin" pitchFamily="2" charset="-78"/>
            </a:endParaRPr>
          </a:p>
          <a:p>
            <a:r>
              <a:rPr lang="ar-SA" sz="3200" b="0">
                <a:cs typeface="Nazanin" pitchFamily="2" charset="-78"/>
              </a:rPr>
              <a:t>بنا به مثال قبل چون               </a:t>
            </a:r>
            <a:r>
              <a:rPr lang="fa-IR" sz="3200" b="0">
                <a:cs typeface="Nazanin" pitchFamily="2" charset="-78"/>
              </a:rPr>
              <a:t>   </a:t>
            </a:r>
            <a:r>
              <a:rPr lang="ar-SA" sz="3200" b="0">
                <a:cs typeface="Nazanin" pitchFamily="2" charset="-78"/>
              </a:rPr>
              <a:t>پس همگرا است .</a:t>
            </a:r>
            <a:endParaRPr lang="en-US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1800" b="0">
              <a:latin typeface="Times New Roman" pitchFamily="18" charset="0"/>
              <a:cs typeface="Nazanin" pitchFamily="2" charset="-78"/>
            </a:endParaRPr>
          </a:p>
        </p:txBody>
      </p:sp>
      <p:graphicFrame>
        <p:nvGraphicFramePr>
          <p:cNvPr id="335876" name="Object 4"/>
          <p:cNvGraphicFramePr>
            <a:graphicFrameLocks noChangeAspect="1"/>
          </p:cNvGraphicFramePr>
          <p:nvPr/>
        </p:nvGraphicFramePr>
        <p:xfrm>
          <a:off x="4446588" y="3036888"/>
          <a:ext cx="156527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02" name="Equation" r:id="rId3" imgW="1562040" imgH="609480" progId="Equation.3">
                  <p:embed/>
                </p:oleObj>
              </mc:Choice>
              <mc:Fallback>
                <p:oleObj name="Equation" r:id="rId3" imgW="1562040" imgH="609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88" y="3036888"/>
                        <a:ext cx="1565275" cy="60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7" name="Object 5"/>
          <p:cNvGraphicFramePr>
            <a:graphicFrameLocks noChangeAspect="1"/>
          </p:cNvGraphicFramePr>
          <p:nvPr/>
        </p:nvGraphicFramePr>
        <p:xfrm>
          <a:off x="4356100" y="5516563"/>
          <a:ext cx="159861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03" name="Equation" r:id="rId5" imgW="1600200" imgH="482400" progId="Equation.3">
                  <p:embed/>
                </p:oleObj>
              </mc:Choice>
              <mc:Fallback>
                <p:oleObj name="Equation" r:id="rId5" imgW="1600200" imgH="482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5516563"/>
                        <a:ext cx="1598613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5878" name="Rectangle 6"/>
          <p:cNvSpPr>
            <a:spLocks noChangeArrowheads="1"/>
          </p:cNvSpPr>
          <p:nvPr/>
        </p:nvSpPr>
        <p:spPr bwMode="auto">
          <a:xfrm>
            <a:off x="4133850" y="319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35879" name="Object 7"/>
          <p:cNvGraphicFramePr>
            <a:graphicFrameLocks noChangeAspect="1"/>
          </p:cNvGraphicFramePr>
          <p:nvPr/>
        </p:nvGraphicFramePr>
        <p:xfrm>
          <a:off x="5726113" y="1984375"/>
          <a:ext cx="178911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04" name="Equation" r:id="rId7" imgW="1803240" imgH="838080" progId="Equation.3">
                  <p:embed/>
                </p:oleObj>
              </mc:Choice>
              <mc:Fallback>
                <p:oleObj name="Equation" r:id="rId7" imgW="1803240" imgH="8380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6113" y="1984375"/>
                        <a:ext cx="1789112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5880" name="Rectangle 8"/>
          <p:cNvSpPr>
            <a:spLocks noChangeArrowheads="1"/>
          </p:cNvSpPr>
          <p:nvPr/>
        </p:nvSpPr>
        <p:spPr bwMode="auto">
          <a:xfrm>
            <a:off x="4148138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35881" name="Object 9"/>
          <p:cNvGraphicFramePr>
            <a:graphicFrameLocks noChangeAspect="1"/>
          </p:cNvGraphicFramePr>
          <p:nvPr/>
        </p:nvGraphicFramePr>
        <p:xfrm>
          <a:off x="5776913" y="4292600"/>
          <a:ext cx="17399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05" name="Equation" r:id="rId9" imgW="1739880" imgH="838080" progId="Equation.3">
                  <p:embed/>
                </p:oleObj>
              </mc:Choice>
              <mc:Fallback>
                <p:oleObj name="Equation" r:id="rId9" imgW="1739880" imgH="8380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913" y="4292600"/>
                        <a:ext cx="1739900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5882" name="Rectangle 10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 مثال 4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335883" name="Rectangle 11"/>
          <p:cNvSpPr>
            <a:spLocks noChangeArrowheads="1"/>
          </p:cNvSpPr>
          <p:nvPr/>
        </p:nvSpPr>
        <p:spPr bwMode="auto">
          <a:xfrm>
            <a:off x="1619250" y="37163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 مثال 5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>
              <a:lnSpc>
                <a:spcPct val="145000"/>
              </a:lnSpc>
            </a:pPr>
            <a:r>
              <a:rPr lang="ar-SA" sz="24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12 . 2  انتگرالهاي ناسرة ردة اول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1447800" y="1196975"/>
            <a:ext cx="7239000" cy="54832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 1 .  اگر تابع     در فاصل</a:t>
            </a:r>
            <a:r>
              <a:rPr lang="fa-IR" sz="3200" b="0">
                <a:cs typeface="Nazanin" pitchFamily="2" charset="-78"/>
              </a:rPr>
              <a:t>ة</a:t>
            </a:r>
            <a:r>
              <a:rPr lang="ar-SA" sz="3200" b="0">
                <a:cs typeface="Nazanin" pitchFamily="2" charset="-78"/>
              </a:rPr>
              <a:t>                   پيوسته باشد ، </a:t>
            </a:r>
            <a:r>
              <a:rPr lang="fa-IR" sz="3200" b="0">
                <a:cs typeface="Nazanin" pitchFamily="2" charset="-78"/>
              </a:rPr>
              <a:t>   </a:t>
            </a:r>
            <a:r>
              <a:rPr lang="en-US" sz="3200" b="0">
                <a:cs typeface="Nazanin" pitchFamily="2" charset="-78"/>
              </a:rPr>
              <a:t>  </a:t>
            </a:r>
            <a:r>
              <a:rPr lang="ar-SA" sz="3200" b="0">
                <a:cs typeface="Nazanin" pitchFamily="2" charset="-78"/>
              </a:rPr>
              <a:t>نشان دهيد كه نوع انتگرال ناسر</a:t>
            </a:r>
            <a:r>
              <a:rPr lang="fa-IR" sz="3200" b="0">
                <a:cs typeface="Nazanin" pitchFamily="2" charset="-78"/>
              </a:rPr>
              <a:t>ة</a:t>
            </a:r>
            <a:r>
              <a:rPr lang="ar-SA" sz="3200" b="0">
                <a:cs typeface="Nazanin" pitchFamily="2" charset="-78"/>
              </a:rPr>
              <a:t>                     </a:t>
            </a:r>
            <a:r>
              <a:rPr lang="fa-IR" sz="3200" b="0">
                <a:cs typeface="Nazanin" pitchFamily="2" charset="-78"/>
              </a:rPr>
              <a:t>        </a:t>
            </a:r>
            <a:r>
              <a:rPr lang="en-US" sz="3200" b="0">
                <a:cs typeface="Nazanin" pitchFamily="2" charset="-78"/>
              </a:rPr>
              <a:t>  </a:t>
            </a:r>
            <a:r>
              <a:rPr lang="ar-SA" sz="3200" b="0">
                <a:cs typeface="Nazanin" pitchFamily="2" charset="-78"/>
              </a:rPr>
              <a:t>به    </a:t>
            </a:r>
            <a:r>
              <a:rPr lang="fa-IR" sz="3200" b="0">
                <a:cs typeface="Nazanin" pitchFamily="2" charset="-78"/>
              </a:rPr>
              <a:t> </a:t>
            </a:r>
            <a:r>
              <a:rPr lang="ar-SA" sz="3200" b="0">
                <a:cs typeface="Nazanin" pitchFamily="2" charset="-78"/>
              </a:rPr>
              <a:t>يعني حد</a:t>
            </a:r>
            <a:r>
              <a:rPr lang="fa-IR" sz="3200" b="0">
                <a:cs typeface="Nazanin" pitchFamily="2" charset="-78"/>
              </a:rPr>
              <a:t> </a:t>
            </a:r>
            <a:r>
              <a:rPr lang="ar-SA" sz="3200" b="0">
                <a:cs typeface="Nazanin" pitchFamily="2" charset="-78"/>
              </a:rPr>
              <a:t>پائين انتگرال بستگي ندارد .</a:t>
            </a:r>
          </a:p>
          <a:p>
            <a:pPr rtl="1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cs typeface="Nazanin" pitchFamily="2" charset="-78"/>
              </a:rPr>
              <a:t> </a:t>
            </a:r>
            <a:r>
              <a:rPr lang="ar-SA" sz="3200" b="0">
                <a:cs typeface="Nazanin" pitchFamily="2" charset="-78"/>
              </a:rPr>
              <a:t>2 . نشان دهيد كه اگر    يك عدد حقيقي غيرصفر باشد </a:t>
            </a:r>
            <a:r>
              <a:rPr lang="en-US" sz="3200" b="0">
                <a:cs typeface="Nazanin" pitchFamily="2" charset="-78"/>
              </a:rPr>
              <a:t>   </a:t>
            </a:r>
            <a:r>
              <a:rPr lang="ar-SA" sz="3200" b="0">
                <a:cs typeface="Nazanin" pitchFamily="2" charset="-78"/>
              </a:rPr>
              <a:t>انتگرالهاي</a:t>
            </a:r>
            <a:r>
              <a:rPr lang="fa-IR" sz="3200" b="0">
                <a:cs typeface="Nazanin" pitchFamily="2" charset="-78"/>
              </a:rPr>
              <a:t>        </a:t>
            </a:r>
            <a:r>
              <a:rPr lang="ar-SA" sz="3200" b="0">
                <a:cs typeface="Nazanin" pitchFamily="2" charset="-78"/>
              </a:rPr>
              <a:t>              </a:t>
            </a:r>
            <a:r>
              <a:rPr lang="fa-IR" sz="3200" b="0">
                <a:cs typeface="Nazanin" pitchFamily="2" charset="-78"/>
              </a:rPr>
              <a:t>  </a:t>
            </a:r>
            <a:r>
              <a:rPr lang="en-US" sz="3200" b="0">
                <a:cs typeface="Nazanin" pitchFamily="2" charset="-78"/>
              </a:rPr>
              <a:t> </a:t>
            </a:r>
            <a:r>
              <a:rPr lang="ar-SA" sz="3200" b="0">
                <a:cs typeface="Nazanin" pitchFamily="2" charset="-78"/>
              </a:rPr>
              <a:t>و                    </a:t>
            </a:r>
            <a:r>
              <a:rPr lang="fa-IR" sz="3200" b="0">
                <a:cs typeface="Nazanin" pitchFamily="2" charset="-78"/>
              </a:rPr>
              <a:t>         </a:t>
            </a:r>
            <a:r>
              <a:rPr lang="en-US" sz="3200" b="0">
                <a:cs typeface="Nazanin" pitchFamily="2" charset="-78"/>
              </a:rPr>
              <a:t>   </a:t>
            </a:r>
            <a:r>
              <a:rPr lang="ar-SA" sz="3200" b="0">
                <a:cs typeface="Nazanin" pitchFamily="2" charset="-78"/>
              </a:rPr>
              <a:t>هم نوع هستند.</a:t>
            </a:r>
          </a:p>
          <a:p>
            <a:pPr rtl="1">
              <a:lnSpc>
                <a:spcPct val="145000"/>
              </a:lnSpc>
              <a:spcBef>
                <a:spcPct val="10000"/>
              </a:spcBef>
              <a:spcAft>
                <a:spcPct val="10000"/>
              </a:spcAft>
            </a:pPr>
            <a:endParaRPr lang="en-US" b="0">
              <a:cs typeface="Nazanin" pitchFamily="2" charset="-78"/>
            </a:endParaRPr>
          </a:p>
        </p:txBody>
      </p:sp>
      <p:graphicFrame>
        <p:nvGraphicFramePr>
          <p:cNvPr id="179205" name="Object 5"/>
          <p:cNvGraphicFramePr>
            <a:graphicFrameLocks noChangeAspect="1"/>
          </p:cNvGraphicFramePr>
          <p:nvPr/>
        </p:nvGraphicFramePr>
        <p:xfrm>
          <a:off x="6592888" y="2230438"/>
          <a:ext cx="3556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47" name="Equation" r:id="rId3" imgW="355320" imgH="482400" progId="Equation.3">
                  <p:embed/>
                </p:oleObj>
              </mc:Choice>
              <mc:Fallback>
                <p:oleObj name="Equation" r:id="rId3" imgW="355320" imgH="482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2888" y="2230438"/>
                        <a:ext cx="355600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6" name="Object 6"/>
          <p:cNvGraphicFramePr>
            <a:graphicFrameLocks noChangeAspect="1"/>
          </p:cNvGraphicFramePr>
          <p:nvPr/>
        </p:nvGraphicFramePr>
        <p:xfrm>
          <a:off x="3676650" y="2216150"/>
          <a:ext cx="168751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48" name="Equation" r:id="rId5" imgW="1688760" imgH="495000" progId="Equation.3">
                  <p:embed/>
                </p:oleObj>
              </mc:Choice>
              <mc:Fallback>
                <p:oleObj name="Equation" r:id="rId5" imgW="1688760" imgH="4950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650" y="2216150"/>
                        <a:ext cx="1687513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7" name="Object 7"/>
          <p:cNvGraphicFramePr>
            <a:graphicFrameLocks noChangeAspect="1"/>
          </p:cNvGraphicFramePr>
          <p:nvPr/>
        </p:nvGraphicFramePr>
        <p:xfrm>
          <a:off x="2003425" y="2673350"/>
          <a:ext cx="2068513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49" name="Equation" r:id="rId7" imgW="2070000" imgH="838080" progId="Equation.3">
                  <p:embed/>
                </p:oleObj>
              </mc:Choice>
              <mc:Fallback>
                <p:oleObj name="Equation" r:id="rId7" imgW="2070000" imgH="8380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425" y="2673350"/>
                        <a:ext cx="2068513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8" name="Object 8"/>
          <p:cNvGraphicFramePr>
            <a:graphicFrameLocks noChangeAspect="1"/>
          </p:cNvGraphicFramePr>
          <p:nvPr/>
        </p:nvGraphicFramePr>
        <p:xfrm>
          <a:off x="7735888" y="3716338"/>
          <a:ext cx="292100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50" name="Equation" r:id="rId9" imgW="139680" imgH="139680" progId="Equation.3">
                  <p:embed/>
                </p:oleObj>
              </mc:Choice>
              <mc:Fallback>
                <p:oleObj name="Equation" r:id="rId9" imgW="139680" imgH="1396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5888" y="3716338"/>
                        <a:ext cx="292100" cy="290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9" name="Object 9"/>
          <p:cNvGraphicFramePr>
            <a:graphicFrameLocks noChangeAspect="1"/>
          </p:cNvGraphicFramePr>
          <p:nvPr/>
        </p:nvGraphicFramePr>
        <p:xfrm>
          <a:off x="4789488" y="4891088"/>
          <a:ext cx="215900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51" name="Equation" r:id="rId11" imgW="2158920" imgH="838080" progId="Equation.3">
                  <p:embed/>
                </p:oleObj>
              </mc:Choice>
              <mc:Fallback>
                <p:oleObj name="Equation" r:id="rId11" imgW="2158920" imgH="8380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4891088"/>
                        <a:ext cx="2159000" cy="83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0" name="Object 10"/>
          <p:cNvGraphicFramePr>
            <a:graphicFrameLocks noChangeAspect="1"/>
          </p:cNvGraphicFramePr>
          <p:nvPr/>
        </p:nvGraphicFramePr>
        <p:xfrm>
          <a:off x="1598613" y="4891088"/>
          <a:ext cx="256540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52" name="Equation" r:id="rId13" imgW="2565360" imgH="838080" progId="Equation.3">
                  <p:embed/>
                </p:oleObj>
              </mc:Choice>
              <mc:Fallback>
                <p:oleObj name="Equation" r:id="rId13" imgW="2565360" imgH="8380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613" y="4891088"/>
                        <a:ext cx="2565400" cy="83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1" name="Object 11"/>
          <p:cNvGraphicFramePr>
            <a:graphicFrameLocks noChangeAspect="1"/>
          </p:cNvGraphicFramePr>
          <p:nvPr/>
        </p:nvGraphicFramePr>
        <p:xfrm>
          <a:off x="5481638" y="4656138"/>
          <a:ext cx="241300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53" name="Equation" r:id="rId15" imgW="241200" imgH="279360" progId="Equation.3">
                  <p:embed/>
                </p:oleObj>
              </mc:Choice>
              <mc:Fallback>
                <p:oleObj name="Equation" r:id="rId15" imgW="241200" imgH="27936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638" y="4656138"/>
                        <a:ext cx="241300" cy="277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12" name="Rectangle 12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>
              <a:lnSpc>
                <a:spcPct val="145000"/>
              </a:lnSpc>
            </a:pPr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 تمرين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4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12 . 2  انتگرالهاي ناسرة ردة اول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3752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فرض كنيم تابع     در فاصلة               </a:t>
            </a:r>
            <a:r>
              <a:rPr lang="en-US" sz="3200" b="0">
                <a:cs typeface="Nazanin" pitchFamily="2" charset="-78"/>
              </a:rPr>
              <a:t>  </a:t>
            </a:r>
            <a:r>
              <a:rPr lang="ar-SA" sz="3200" b="0">
                <a:cs typeface="Nazanin" pitchFamily="2" charset="-78"/>
              </a:rPr>
              <a:t>پيوسته باشد ،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                     </a:t>
            </a:r>
            <a:r>
              <a:rPr lang="en-US" sz="3200" b="0">
                <a:cs typeface="Nazanin" pitchFamily="2" charset="-78"/>
              </a:rPr>
              <a:t>       </a:t>
            </a:r>
            <a:r>
              <a:rPr lang="ar-SA" sz="3200" b="0">
                <a:cs typeface="Nazanin" pitchFamily="2" charset="-78"/>
              </a:rPr>
              <a:t> را  </a:t>
            </a:r>
            <a:r>
              <a:rPr lang="ar-SA" sz="3200" i="1">
                <a:solidFill>
                  <a:srgbClr val="FFFF00"/>
                </a:solidFill>
                <a:latin typeface="Nazanin" pitchFamily="2" charset="-78"/>
                <a:cs typeface="Nazanin" pitchFamily="2" charset="-78"/>
              </a:rPr>
              <a:t>انتگرال </a:t>
            </a:r>
            <a:r>
              <a:rPr lang="ar-SA" sz="2900" i="1">
                <a:solidFill>
                  <a:srgbClr val="FFFF00"/>
                </a:solidFill>
                <a:latin typeface="Nazanin" pitchFamily="2" charset="-78"/>
                <a:cs typeface="Nazanin" pitchFamily="2" charset="-78"/>
              </a:rPr>
              <a:t>ناسرة</a:t>
            </a:r>
            <a:r>
              <a:rPr lang="ar-SA" sz="3200" b="0">
                <a:cs typeface="Nazanin" pitchFamily="2" charset="-78"/>
              </a:rPr>
              <a:t>   در فاصلة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3200" b="0">
                <a:cs typeface="Nazanin" pitchFamily="2" charset="-78"/>
              </a:rPr>
              <a:t>           </a:t>
            </a:r>
            <a:r>
              <a:rPr lang="ar-SA" sz="3200" b="0">
                <a:cs typeface="Nazanin" pitchFamily="2" charset="-78"/>
              </a:rPr>
              <a:t>مي ناميم و آن را با                 </a:t>
            </a:r>
            <a:r>
              <a:rPr lang="en-US" sz="3200" b="0">
                <a:cs typeface="Nazanin" pitchFamily="2" charset="-78"/>
              </a:rPr>
              <a:t>     </a:t>
            </a:r>
            <a:r>
              <a:rPr lang="ar-SA" sz="3200" b="0">
                <a:cs typeface="Nazanin" pitchFamily="2" charset="-78"/>
              </a:rPr>
              <a:t>نشان مي دهيم</a:t>
            </a:r>
            <a:r>
              <a:rPr lang="fa-IR" sz="3200" b="0">
                <a:cs typeface="Nazanin" pitchFamily="2" charset="-78"/>
              </a:rPr>
              <a:t> ، بنابراين</a:t>
            </a:r>
            <a:r>
              <a:rPr lang="ar-SA" sz="3200" b="0">
                <a:cs typeface="Nazanin" pitchFamily="2" charset="-78"/>
              </a:rPr>
              <a:t> :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  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1800" b="0">
              <a:latin typeface="Times New Roman" pitchFamily="18" charset="0"/>
              <a:cs typeface="Nazanin" pitchFamily="2" charset="-78"/>
            </a:endParaRPr>
          </a:p>
        </p:txBody>
      </p:sp>
      <p:graphicFrame>
        <p:nvGraphicFramePr>
          <p:cNvPr id="180229" name="Object 5"/>
          <p:cNvGraphicFramePr>
            <a:graphicFrameLocks noChangeAspect="1"/>
          </p:cNvGraphicFramePr>
          <p:nvPr/>
        </p:nvGraphicFramePr>
        <p:xfrm>
          <a:off x="6299200" y="2225675"/>
          <a:ext cx="3603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75" name="Equation" r:id="rId3" imgW="355320" imgH="482400" progId="Equation.3">
                  <p:embed/>
                </p:oleObj>
              </mc:Choice>
              <mc:Fallback>
                <p:oleObj name="Equation" r:id="rId3" imgW="355320" imgH="482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2225675"/>
                        <a:ext cx="360363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0" name="Object 6"/>
          <p:cNvGraphicFramePr>
            <a:graphicFrameLocks noChangeAspect="1"/>
          </p:cNvGraphicFramePr>
          <p:nvPr/>
        </p:nvGraphicFramePr>
        <p:xfrm>
          <a:off x="3563938" y="2211388"/>
          <a:ext cx="142081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76" name="Equation" r:id="rId5" imgW="1422360" imgH="495000" progId="Equation.3">
                  <p:embed/>
                </p:oleObj>
              </mc:Choice>
              <mc:Fallback>
                <p:oleObj name="Equation" r:id="rId5" imgW="1422360" imgH="4950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211388"/>
                        <a:ext cx="1420812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1" name="Object 7"/>
          <p:cNvGraphicFramePr>
            <a:graphicFrameLocks noChangeAspect="1"/>
          </p:cNvGraphicFramePr>
          <p:nvPr/>
        </p:nvGraphicFramePr>
        <p:xfrm>
          <a:off x="5502275" y="2892425"/>
          <a:ext cx="2957513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77" name="Equation" r:id="rId7" imgW="2958840" imgH="888840" progId="Equation.3">
                  <p:embed/>
                </p:oleObj>
              </mc:Choice>
              <mc:Fallback>
                <p:oleObj name="Equation" r:id="rId7" imgW="2958840" imgH="8888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2275" y="2892425"/>
                        <a:ext cx="2957513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4" name="Object 10"/>
          <p:cNvGraphicFramePr>
            <a:graphicFrameLocks noChangeAspect="1"/>
          </p:cNvGraphicFramePr>
          <p:nvPr/>
        </p:nvGraphicFramePr>
        <p:xfrm>
          <a:off x="2411413" y="3830638"/>
          <a:ext cx="2235200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78" name="Equation" r:id="rId9" imgW="2234880" imgH="799920" progId="Equation.3">
                  <p:embed/>
                </p:oleObj>
              </mc:Choice>
              <mc:Fallback>
                <p:oleObj name="Equation" r:id="rId9" imgW="2234880" imgH="79992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3830638"/>
                        <a:ext cx="2235200" cy="677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5" name="Object 11"/>
          <p:cNvGraphicFramePr>
            <a:graphicFrameLocks noChangeAspect="1"/>
          </p:cNvGraphicFramePr>
          <p:nvPr/>
        </p:nvGraphicFramePr>
        <p:xfrm>
          <a:off x="2276475" y="5245100"/>
          <a:ext cx="559117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79" name="Equation" r:id="rId11" imgW="5600520" imgH="965160" progId="Equation.3">
                  <p:embed/>
                </p:oleObj>
              </mc:Choice>
              <mc:Fallback>
                <p:oleObj name="Equation" r:id="rId11" imgW="5600520" imgH="96516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475" y="5245100"/>
                        <a:ext cx="5591175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36" name="Rectangle 12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 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180238" name="Object 14"/>
          <p:cNvGraphicFramePr>
            <a:graphicFrameLocks noChangeAspect="1"/>
          </p:cNvGraphicFramePr>
          <p:nvPr/>
        </p:nvGraphicFramePr>
        <p:xfrm>
          <a:off x="2916238" y="3017838"/>
          <a:ext cx="3603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80" name="Equation" r:id="rId13" imgW="355320" imgH="482400" progId="Equation.3">
                  <p:embed/>
                </p:oleObj>
              </mc:Choice>
              <mc:Fallback>
                <p:oleObj name="Equation" r:id="rId13" imgW="355320" imgH="4824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017838"/>
                        <a:ext cx="360362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9" name="Object 15"/>
          <p:cNvGraphicFramePr>
            <a:graphicFrameLocks noChangeAspect="1"/>
          </p:cNvGraphicFramePr>
          <p:nvPr/>
        </p:nvGraphicFramePr>
        <p:xfrm>
          <a:off x="7112000" y="3933825"/>
          <a:ext cx="142081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81" name="Equation" r:id="rId15" imgW="1422360" imgH="495000" progId="Equation.3">
                  <p:embed/>
                </p:oleObj>
              </mc:Choice>
              <mc:Fallback>
                <p:oleObj name="Equation" r:id="rId15" imgW="1422360" imgH="4950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0" y="3933825"/>
                        <a:ext cx="1420813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4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12 . 2  انتگرالهاي ناسرة ردة اول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1447800" y="1600200"/>
            <a:ext cx="7239000" cy="50355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 </a:t>
            </a:r>
            <a:r>
              <a:rPr lang="en-US" sz="3200" b="0">
                <a:cs typeface="Nazanin" pitchFamily="2" charset="-78"/>
              </a:rPr>
              <a:t> </a:t>
            </a:r>
            <a:r>
              <a:rPr lang="ar-SA" sz="2800" b="0">
                <a:latin typeface="Times New Roman" pitchFamily="18" charset="0"/>
                <a:cs typeface="Nazanin" pitchFamily="2" charset="-78"/>
              </a:rPr>
              <a:t>اگر  حد طرف راست موجود  و برابر</a:t>
            </a:r>
            <a:r>
              <a:rPr lang="en-US" sz="2800" b="0">
                <a:latin typeface="Times New Roman" pitchFamily="18" charset="0"/>
                <a:cs typeface="Nazanin" pitchFamily="2" charset="-78"/>
              </a:rPr>
              <a:t>    </a:t>
            </a:r>
            <a:r>
              <a:rPr lang="ar-SA" sz="2800" b="0">
                <a:latin typeface="Times New Roman" pitchFamily="18" charset="0"/>
                <a:cs typeface="Nazanin" pitchFamily="2" charset="-78"/>
              </a:rPr>
              <a:t> باشد گوييم انتگرال </a:t>
            </a:r>
            <a:r>
              <a:rPr lang="en-US" sz="2800" b="0">
                <a:latin typeface="Times New Roman" pitchFamily="18" charset="0"/>
                <a:cs typeface="Nazanin" pitchFamily="2" charset="-78"/>
              </a:rPr>
              <a:t>    </a:t>
            </a:r>
            <a:r>
              <a:rPr lang="fa-IR" sz="2800" b="0">
                <a:latin typeface="Times New Roman" pitchFamily="18" charset="0"/>
                <a:cs typeface="Nazanin" pitchFamily="2" charset="-78"/>
              </a:rPr>
              <a:t>      </a:t>
            </a:r>
            <a:r>
              <a:rPr lang="en-US" sz="2800" b="0">
                <a:latin typeface="Times New Roman" pitchFamily="18" charset="0"/>
                <a:cs typeface="Nazanin" pitchFamily="2" charset="-78"/>
              </a:rPr>
              <a:t>  </a:t>
            </a:r>
            <a:r>
              <a:rPr lang="ar-SA" sz="2800" b="0">
                <a:latin typeface="Times New Roman" pitchFamily="18" charset="0"/>
                <a:cs typeface="Nazanin" pitchFamily="2" charset="-78"/>
              </a:rPr>
              <a:t>ناسرة </a:t>
            </a:r>
            <a:r>
              <a:rPr lang="ar-SA" sz="2800" b="0">
                <a:cs typeface="Nazanin" pitchFamily="2" charset="-78"/>
              </a:rPr>
              <a:t>                    </a:t>
            </a:r>
            <a:r>
              <a:rPr lang="en-US" sz="2800" b="0">
                <a:cs typeface="Nazanin" pitchFamily="2" charset="-78"/>
              </a:rPr>
              <a:t>      </a:t>
            </a:r>
            <a:r>
              <a:rPr lang="ar-SA" sz="2800" i="1">
                <a:solidFill>
                  <a:srgbClr val="FFFF00"/>
                </a:solidFill>
                <a:latin typeface="Nazanin" pitchFamily="2" charset="-78"/>
                <a:cs typeface="Nazanin" pitchFamily="2" charset="-78"/>
              </a:rPr>
              <a:t>همگرا</a:t>
            </a:r>
            <a:r>
              <a:rPr lang="ar-SA" sz="2800" i="1">
                <a:solidFill>
                  <a:srgbClr val="FF0000"/>
                </a:solidFill>
                <a:latin typeface="Nazanin" pitchFamily="2" charset="-78"/>
                <a:cs typeface="Nazanin" pitchFamily="2" charset="-78"/>
              </a:rPr>
              <a:t>  </a:t>
            </a:r>
            <a:r>
              <a:rPr lang="ar-SA" sz="2800" b="0">
                <a:cs typeface="Nazanin" pitchFamily="2" charset="-78"/>
              </a:rPr>
              <a:t>به        است و در غير اين </a:t>
            </a: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صورت انتگرال                    </a:t>
            </a:r>
            <a:r>
              <a:rPr lang="en-US" sz="2800" b="0">
                <a:cs typeface="Nazanin" pitchFamily="2" charset="-78"/>
              </a:rPr>
              <a:t>     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en-US" sz="2800" b="0">
                <a:cs typeface="Nazanin" pitchFamily="2" charset="-78"/>
              </a:rPr>
              <a:t>   </a:t>
            </a:r>
            <a:r>
              <a:rPr lang="ar-SA" sz="2800" i="1">
                <a:solidFill>
                  <a:srgbClr val="FFFF00"/>
                </a:solidFill>
                <a:latin typeface="Nazanin" pitchFamily="2" charset="-78"/>
                <a:cs typeface="Nazanin" pitchFamily="2" charset="-78"/>
              </a:rPr>
              <a:t>واگرا</a:t>
            </a:r>
            <a:r>
              <a:rPr lang="ar-SA" sz="2800" i="1">
                <a:solidFill>
                  <a:srgbClr val="FF0000"/>
                </a:solidFill>
                <a:latin typeface="Nazanin" pitchFamily="2" charset="-78"/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 است  .</a:t>
            </a:r>
            <a:endParaRPr lang="ar-SA" sz="2800" b="0"/>
          </a:p>
          <a:p>
            <a:pPr rtl="1" eaLnBrk="1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اگر انتگرال                       </a:t>
            </a:r>
            <a:r>
              <a:rPr lang="en-US" sz="2800" b="0">
                <a:cs typeface="Nazanin" pitchFamily="2" charset="-78"/>
              </a:rPr>
              <a:t>      </a:t>
            </a:r>
            <a:r>
              <a:rPr lang="ar-SA" sz="2800" b="0">
                <a:cs typeface="Nazanin" pitchFamily="2" charset="-78"/>
              </a:rPr>
              <a:t>همگرا به       باشد</a:t>
            </a:r>
            <a:r>
              <a:rPr lang="en-US" sz="2800" b="0">
                <a:cs typeface="Nazanin" pitchFamily="2" charset="-78"/>
              </a:rPr>
              <a:t>      </a:t>
            </a:r>
            <a:r>
              <a:rPr lang="ar-SA" sz="2800" b="0">
                <a:cs typeface="Nazanin" pitchFamily="2" charset="-78"/>
              </a:rPr>
              <a:t> </a:t>
            </a:r>
            <a:r>
              <a:rPr lang="en-US" sz="2800" b="0">
                <a:cs typeface="Nazanin" pitchFamily="2" charset="-78"/>
              </a:rPr>
              <a:t>  </a:t>
            </a:r>
            <a:r>
              <a:rPr lang="ar-SA" sz="2800" b="0">
                <a:cs typeface="Nazanin" pitchFamily="2" charset="-78"/>
              </a:rPr>
              <a:t>مي نويسيم :</a:t>
            </a:r>
          </a:p>
          <a:p>
            <a:pPr rtl="1" eaLnBrk="1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800" b="0">
                <a:cs typeface="Nazanin" pitchFamily="2" charset="-78"/>
              </a:rPr>
              <a:t>      </a:t>
            </a:r>
          </a:p>
          <a:p>
            <a:pPr rtl="1" eaLnBrk="1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ar-SA" sz="3200" b="0">
                <a:cs typeface="Nazanin" pitchFamily="2" charset="-78"/>
              </a:rPr>
              <a:t> </a:t>
            </a:r>
            <a:endParaRPr lang="en-US" sz="3200" b="0">
              <a:cs typeface="Nazanin" pitchFamily="2" charset="-78"/>
            </a:endParaRPr>
          </a:p>
        </p:txBody>
      </p:sp>
      <p:graphicFrame>
        <p:nvGraphicFramePr>
          <p:cNvPr id="181252" name="Object 4"/>
          <p:cNvGraphicFramePr>
            <a:graphicFrameLocks noChangeAspect="1"/>
          </p:cNvGraphicFramePr>
          <p:nvPr/>
        </p:nvGraphicFramePr>
        <p:xfrm>
          <a:off x="4284663" y="1835150"/>
          <a:ext cx="23812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98" name="Equation" r:id="rId3" imgW="228600" imgH="368280" progId="Equation.3">
                  <p:embed/>
                </p:oleObj>
              </mc:Choice>
              <mc:Fallback>
                <p:oleObj name="Equation" r:id="rId3" imgW="228600" imgH="3682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1835150"/>
                        <a:ext cx="238125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5" name="Object 7"/>
          <p:cNvGraphicFramePr>
            <a:graphicFrameLocks noChangeAspect="1"/>
          </p:cNvGraphicFramePr>
          <p:nvPr/>
        </p:nvGraphicFramePr>
        <p:xfrm>
          <a:off x="5256213" y="2227263"/>
          <a:ext cx="2338387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99" name="Equation" r:id="rId5" imgW="2336760" imgH="838080" progId="Equation.3">
                  <p:embed/>
                </p:oleObj>
              </mc:Choice>
              <mc:Fallback>
                <p:oleObj name="Equation" r:id="rId5" imgW="2336760" imgH="8380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213" y="2227263"/>
                        <a:ext cx="2338387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8" name="Object 10"/>
          <p:cNvGraphicFramePr>
            <a:graphicFrameLocks noChangeAspect="1"/>
          </p:cNvGraphicFramePr>
          <p:nvPr/>
        </p:nvGraphicFramePr>
        <p:xfrm>
          <a:off x="3779838" y="5084763"/>
          <a:ext cx="2989262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00" name="Equation" r:id="rId7" imgW="2984400" imgH="838080" progId="Equation.3">
                  <p:embed/>
                </p:oleObj>
              </mc:Choice>
              <mc:Fallback>
                <p:oleObj name="Equation" r:id="rId7" imgW="2984400" imgH="8380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5084763"/>
                        <a:ext cx="2989262" cy="827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9" name="Object 11"/>
          <p:cNvGraphicFramePr>
            <a:graphicFrameLocks noChangeAspect="1"/>
          </p:cNvGraphicFramePr>
          <p:nvPr/>
        </p:nvGraphicFramePr>
        <p:xfrm>
          <a:off x="3779838" y="2554288"/>
          <a:ext cx="23812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01" name="Equation" r:id="rId9" imgW="228600" imgH="368280" progId="Equation.3">
                  <p:embed/>
                </p:oleObj>
              </mc:Choice>
              <mc:Fallback>
                <p:oleObj name="Equation" r:id="rId9" imgW="228600" imgH="3682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2554288"/>
                        <a:ext cx="238125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60" name="Object 12"/>
          <p:cNvGraphicFramePr>
            <a:graphicFrameLocks noChangeAspect="1"/>
          </p:cNvGraphicFramePr>
          <p:nvPr/>
        </p:nvGraphicFramePr>
        <p:xfrm>
          <a:off x="3240088" y="3962400"/>
          <a:ext cx="23812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02" name="Equation" r:id="rId11" imgW="228600" imgH="368280" progId="Equation.3">
                  <p:embed/>
                </p:oleObj>
              </mc:Choice>
              <mc:Fallback>
                <p:oleObj name="Equation" r:id="rId11" imgW="228600" imgH="3682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088" y="3962400"/>
                        <a:ext cx="238125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61" name="Object 13"/>
          <p:cNvGraphicFramePr>
            <a:graphicFrameLocks noChangeAspect="1"/>
          </p:cNvGraphicFramePr>
          <p:nvPr/>
        </p:nvGraphicFramePr>
        <p:xfrm>
          <a:off x="4406900" y="2976563"/>
          <a:ext cx="233838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03" name="Equation" r:id="rId12" imgW="2336760" imgH="838080" progId="Equation.3">
                  <p:embed/>
                </p:oleObj>
              </mc:Choice>
              <mc:Fallback>
                <p:oleObj name="Equation" r:id="rId12" imgW="2336760" imgH="8380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2976563"/>
                        <a:ext cx="2338388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62" name="Object 14"/>
          <p:cNvGraphicFramePr>
            <a:graphicFrameLocks noChangeAspect="1"/>
          </p:cNvGraphicFramePr>
          <p:nvPr/>
        </p:nvGraphicFramePr>
        <p:xfrm>
          <a:off x="4689475" y="3781425"/>
          <a:ext cx="233838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04" name="Equation" r:id="rId14" imgW="2336760" imgH="838080" progId="Equation.3">
                  <p:embed/>
                </p:oleObj>
              </mc:Choice>
              <mc:Fallback>
                <p:oleObj name="Equation" r:id="rId14" imgW="2336760" imgH="83808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475" y="3781425"/>
                        <a:ext cx="2338388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4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12 . 2  انتگرالهاي ناسرة ردة اول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2022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2800" b="0">
                <a:cs typeface="Nazanin" pitchFamily="2" charset="-78"/>
              </a:rPr>
              <a:t>انتگرال ناسرة                        را در نظر مي گيريم ،  داريم :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2800" b="0">
                <a:cs typeface="Nazanin" pitchFamily="2" charset="-78"/>
              </a:rPr>
              <a:t>پس</a:t>
            </a:r>
            <a:endParaRPr lang="en-US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 </a:t>
            </a:r>
            <a:endParaRPr lang="en-US" sz="3200" b="0">
              <a:cs typeface="Nazanin" pitchFamily="2" charset="-78"/>
            </a:endParaRPr>
          </a:p>
        </p:txBody>
      </p:sp>
      <p:graphicFrame>
        <p:nvGraphicFramePr>
          <p:cNvPr id="182276" name="Object 4"/>
          <p:cNvGraphicFramePr>
            <a:graphicFrameLocks noChangeAspect="1"/>
          </p:cNvGraphicFramePr>
          <p:nvPr/>
        </p:nvGraphicFramePr>
        <p:xfrm>
          <a:off x="2990850" y="3117850"/>
          <a:ext cx="4251325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94" name="Equation" r:id="rId3" imgW="4254480" imgH="1638000" progId="Equation.3">
                  <p:embed/>
                </p:oleObj>
              </mc:Choice>
              <mc:Fallback>
                <p:oleObj name="Equation" r:id="rId3" imgW="4254480" imgH="1638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3117850"/>
                        <a:ext cx="4251325" cy="163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77" name="Object 5"/>
          <p:cNvGraphicFramePr>
            <a:graphicFrameLocks noChangeAspect="1"/>
          </p:cNvGraphicFramePr>
          <p:nvPr/>
        </p:nvGraphicFramePr>
        <p:xfrm>
          <a:off x="5451475" y="1941513"/>
          <a:ext cx="1397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95" name="Equation" r:id="rId5" imgW="1396800" imgH="685800" progId="Equation.3">
                  <p:embed/>
                </p:oleObj>
              </mc:Choice>
              <mc:Fallback>
                <p:oleObj name="Equation" r:id="rId5" imgW="1396800" imgH="685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475" y="1941513"/>
                        <a:ext cx="13970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78" name="Object 6"/>
          <p:cNvGraphicFramePr>
            <a:graphicFrameLocks noChangeAspect="1"/>
          </p:cNvGraphicFramePr>
          <p:nvPr/>
        </p:nvGraphicFramePr>
        <p:xfrm>
          <a:off x="4278313" y="5430838"/>
          <a:ext cx="195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96" name="Equation" r:id="rId7" imgW="1955520" imgH="685800" progId="Equation.3">
                  <p:embed/>
                </p:oleObj>
              </mc:Choice>
              <mc:Fallback>
                <p:oleObj name="Equation" r:id="rId7" imgW="1955520" imgH="685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8313" y="5430838"/>
                        <a:ext cx="19558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280" name="Rectangle 8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 مثال 6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دستگاه مختصات قطبی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651267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5910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2400" b="0" dirty="0"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3200" b="0" dirty="0"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 dirty="0">
                <a:ea typeface="Times New Roman" pitchFamily="18" charset="0"/>
                <a:cs typeface="Mitra" pitchFamily="2" charset="-78"/>
              </a:rPr>
              <a:t>نقاط زير را كه مختصات آنها در دستگاه قطبي داده شده است </a:t>
            </a:r>
            <a:r>
              <a:rPr lang="fa-IR" sz="3200" b="0" dirty="0">
                <a:ea typeface="Times New Roman" pitchFamily="18" charset="0"/>
                <a:cs typeface="Mitra" pitchFamily="2" charset="-78"/>
              </a:rPr>
              <a:t> </a:t>
            </a:r>
            <a:r>
              <a:rPr lang="en-US" sz="3200" b="0" dirty="0"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 dirty="0">
                <a:ea typeface="Times New Roman" pitchFamily="18" charset="0"/>
                <a:cs typeface="Mitra" pitchFamily="2" charset="-78"/>
              </a:rPr>
              <a:t>معين كنيد</a:t>
            </a:r>
            <a:r>
              <a:rPr lang="fa-IR" sz="3200" b="0" dirty="0">
                <a:ea typeface="Times New Roman" pitchFamily="18" charset="0"/>
                <a:cs typeface="Mitra" pitchFamily="2" charset="-78"/>
              </a:rPr>
              <a:t> .</a:t>
            </a:r>
            <a:r>
              <a:rPr lang="ar-SA" sz="3200" b="0" dirty="0">
                <a:ea typeface="Times New Roman" pitchFamily="18" charset="0"/>
                <a:cs typeface="Mitra" pitchFamily="2" charset="-78"/>
              </a:rPr>
              <a:t> كداميك از اين نقاط بر نقط</a:t>
            </a:r>
            <a:r>
              <a:rPr lang="fa-IR" sz="3200" b="0" dirty="0">
                <a:ea typeface="Times New Roman" pitchFamily="18" charset="0"/>
                <a:cs typeface="Mitra" pitchFamily="2" charset="-78"/>
              </a:rPr>
              <a:t>ة</a:t>
            </a:r>
            <a:r>
              <a:rPr lang="ar-SA" sz="3200" b="0" dirty="0"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 dirty="0">
                <a:ea typeface="Times New Roman" pitchFamily="18" charset="0"/>
                <a:cs typeface="Mitra" pitchFamily="2" charset="-78"/>
              </a:rPr>
              <a:t> </a:t>
            </a:r>
            <a:r>
              <a:rPr lang="en-US" sz="3200" b="0" dirty="0">
                <a:ea typeface="Times New Roman" pitchFamily="18" charset="0"/>
                <a:cs typeface="Mitra" pitchFamily="2" charset="-78"/>
              </a:rPr>
              <a:t>  </a:t>
            </a:r>
            <a:r>
              <a:rPr lang="fa-IR" sz="3200" b="0" dirty="0">
                <a:ea typeface="Times New Roman" pitchFamily="18" charset="0"/>
                <a:cs typeface="Mitra" pitchFamily="2" charset="-78"/>
              </a:rPr>
              <a:t>  </a:t>
            </a:r>
            <a:r>
              <a:rPr lang="en-US" sz="3200" b="0" dirty="0"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 dirty="0">
                <a:ea typeface="Times New Roman" pitchFamily="18" charset="0"/>
                <a:cs typeface="Mitra" pitchFamily="2" charset="-78"/>
              </a:rPr>
              <a:t>         </a:t>
            </a:r>
            <a:r>
              <a:rPr lang="ar-SA" sz="3200" b="0" dirty="0">
                <a:ea typeface="Times New Roman" pitchFamily="18" charset="0"/>
                <a:cs typeface="Mitra" pitchFamily="2" charset="-78"/>
              </a:rPr>
              <a:t>منطبق </a:t>
            </a:r>
            <a:r>
              <a:rPr lang="en-US" sz="3200" b="0" dirty="0"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 dirty="0">
                <a:ea typeface="Times New Roman" pitchFamily="18" charset="0"/>
                <a:cs typeface="Mitra" pitchFamily="2" charset="-78"/>
              </a:rPr>
              <a:t>است ؟</a:t>
            </a:r>
            <a:endParaRPr lang="fa-IR" sz="3200" b="0" dirty="0"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 dirty="0"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 dirty="0"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تمرين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5127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155034"/>
              </p:ext>
            </p:extLst>
          </p:nvPr>
        </p:nvGraphicFramePr>
        <p:xfrm>
          <a:off x="1619250" y="2674751"/>
          <a:ext cx="148590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290" name="Equation" r:id="rId3" imgW="1485720" imgH="723600" progId="Equation.3">
                  <p:embed/>
                </p:oleObj>
              </mc:Choice>
              <mc:Fallback>
                <p:oleObj name="Equation" r:id="rId3" imgW="1485720" imgH="7236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674751"/>
                        <a:ext cx="1485900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1277" name="Object 13"/>
          <p:cNvGraphicFramePr>
            <a:graphicFrameLocks noChangeAspect="1"/>
          </p:cNvGraphicFramePr>
          <p:nvPr/>
        </p:nvGraphicFramePr>
        <p:xfrm>
          <a:off x="2406650" y="4149725"/>
          <a:ext cx="5118100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291" name="Equation" r:id="rId5" imgW="5117760" imgH="1104840" progId="Equation.3">
                  <p:embed/>
                </p:oleObj>
              </mc:Choice>
              <mc:Fallback>
                <p:oleObj name="Equation" r:id="rId5" imgW="5117760" imgH="11048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4149725"/>
                        <a:ext cx="5118100" cy="1116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4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12 . 2  انتگرالهاي ناسرة ردة اول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1447800" y="1125538"/>
            <a:ext cx="7239000" cy="53721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همگرايي  يا  واگرايي  انتگرالهاي  ناسرة  زير  را  بررسي كنيد</a:t>
            </a:r>
            <a:r>
              <a:rPr lang="en-US" sz="3200" b="0">
                <a:cs typeface="Nazanin" pitchFamily="2" charset="-78"/>
              </a:rPr>
              <a:t>   .</a:t>
            </a:r>
          </a:p>
          <a:p>
            <a:pPr rtl="1">
              <a:spcBef>
                <a:spcPct val="50000"/>
              </a:spcBef>
            </a:pPr>
            <a:endParaRPr lang="en-US" sz="3200" b="0">
              <a:cs typeface="Nazanin" pitchFamily="2" charset="-78"/>
            </a:endParaRPr>
          </a:p>
          <a:p>
            <a:pPr rtl="1">
              <a:spcBef>
                <a:spcPct val="50000"/>
              </a:spcBef>
            </a:pPr>
            <a:endParaRPr lang="en-US" sz="3200" b="0">
              <a:cs typeface="Nazanin" pitchFamily="2" charset="-78"/>
            </a:endParaRPr>
          </a:p>
          <a:p>
            <a:pPr rtl="1">
              <a:spcBef>
                <a:spcPct val="50000"/>
              </a:spcBef>
            </a:pPr>
            <a:endParaRPr lang="en-US" sz="3200" b="0">
              <a:cs typeface="Nazanin" pitchFamily="2" charset="-78"/>
            </a:endParaRPr>
          </a:p>
          <a:p>
            <a:pPr rtl="1">
              <a:spcBef>
                <a:spcPct val="50000"/>
              </a:spcBef>
            </a:pPr>
            <a:endParaRPr lang="en-US" sz="3200" b="0">
              <a:cs typeface="Nazanin" pitchFamily="2" charset="-78"/>
            </a:endParaRPr>
          </a:p>
        </p:txBody>
      </p:sp>
      <p:graphicFrame>
        <p:nvGraphicFramePr>
          <p:cNvPr id="183301" name="Object 5"/>
          <p:cNvGraphicFramePr>
            <a:graphicFrameLocks noChangeAspect="1"/>
          </p:cNvGraphicFramePr>
          <p:nvPr/>
        </p:nvGraphicFramePr>
        <p:xfrm>
          <a:off x="3460750" y="3003550"/>
          <a:ext cx="3686175" cy="288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7" name="Equation" r:id="rId3" imgW="3632040" imgH="2882880" progId="Equation.3">
                  <p:embed/>
                </p:oleObj>
              </mc:Choice>
              <mc:Fallback>
                <p:oleObj name="Equation" r:id="rId3" imgW="3632040" imgH="28828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0" y="3003550"/>
                        <a:ext cx="3686175" cy="288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 تمرين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4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12 . 2  انتگرالهاي ناسرة ردة اول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1447800" y="1179513"/>
            <a:ext cx="7239000" cy="49974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3200" b="0">
                <a:cs typeface="Nazanin" pitchFamily="2" charset="-78"/>
              </a:rPr>
              <a:t> </a:t>
            </a:r>
            <a:r>
              <a:rPr lang="ar-SA" sz="3200" b="0">
                <a:cs typeface="Nazanin" pitchFamily="2" charset="-78"/>
              </a:rPr>
              <a:t>فرض كنيم تابع     در فاصله                 </a:t>
            </a:r>
            <a:r>
              <a:rPr lang="en-US" sz="3200" b="0">
                <a:cs typeface="Nazanin" pitchFamily="2" charset="-78"/>
              </a:rPr>
              <a:t>    </a:t>
            </a:r>
            <a:r>
              <a:rPr lang="ar-SA" sz="3200" b="0">
                <a:cs typeface="Nazanin" pitchFamily="2" charset="-78"/>
              </a:rPr>
              <a:t>پيوسته </a:t>
            </a:r>
            <a:r>
              <a:rPr lang="en-US" sz="3200" b="0">
                <a:cs typeface="Nazanin" pitchFamily="2" charset="-78"/>
              </a:rPr>
              <a:t>  </a:t>
            </a:r>
            <a:r>
              <a:rPr lang="ar-SA" sz="3200" b="0">
                <a:cs typeface="Nazanin" pitchFamily="2" charset="-78"/>
              </a:rPr>
              <a:t>باشد ،  </a:t>
            </a:r>
            <a:r>
              <a:rPr lang="ar-SA" sz="3200" i="1">
                <a:solidFill>
                  <a:srgbClr val="FFFF00"/>
                </a:solidFill>
                <a:latin typeface="Nazanin" pitchFamily="2" charset="-78"/>
                <a:cs typeface="Nazanin" pitchFamily="2" charset="-78"/>
              </a:rPr>
              <a:t>انتگرال نا سرة</a:t>
            </a:r>
            <a:r>
              <a:rPr lang="ar-SA" sz="3200" b="0">
                <a:cs typeface="Nazanin" pitchFamily="2" charset="-78"/>
              </a:rPr>
              <a:t>   </a:t>
            </a:r>
            <a:r>
              <a:rPr lang="en-US" sz="3200" b="0">
                <a:cs typeface="Nazanin" pitchFamily="2" charset="-78"/>
              </a:rPr>
              <a:t>             </a:t>
            </a:r>
            <a:r>
              <a:rPr lang="ar-SA" sz="3200" b="0">
                <a:cs typeface="Nazanin" pitchFamily="2" charset="-78"/>
              </a:rPr>
              <a:t>      </a:t>
            </a:r>
            <a:r>
              <a:rPr lang="en-US" sz="3200" b="0">
                <a:cs typeface="Nazanin" pitchFamily="2" charset="-78"/>
              </a:rPr>
              <a:t> </a:t>
            </a:r>
            <a:r>
              <a:rPr lang="ar-SA" sz="3200" b="0">
                <a:cs typeface="Nazanin" pitchFamily="2" charset="-78"/>
              </a:rPr>
              <a:t>را به</a:t>
            </a:r>
            <a:r>
              <a:rPr lang="en-US" sz="3200" b="0">
                <a:cs typeface="Nazanin" pitchFamily="2" charset="-78"/>
              </a:rPr>
              <a:t> </a:t>
            </a:r>
            <a:r>
              <a:rPr lang="ar-SA" sz="3200" b="0">
                <a:cs typeface="Nazanin" pitchFamily="2" charset="-78"/>
              </a:rPr>
              <a:t> </a:t>
            </a:r>
            <a:r>
              <a:rPr lang="en-US" sz="3200" b="0">
                <a:cs typeface="Nazanin" pitchFamily="2" charset="-78"/>
              </a:rPr>
              <a:t>  </a:t>
            </a:r>
            <a:r>
              <a:rPr lang="ar-SA" sz="3200" b="0">
                <a:cs typeface="Nazanin" pitchFamily="2" charset="-78"/>
              </a:rPr>
              <a:t>صورت زير تعريف</a:t>
            </a:r>
            <a:r>
              <a:rPr lang="en-US" sz="3200" b="0">
                <a:cs typeface="Nazanin" pitchFamily="2" charset="-78"/>
              </a:rPr>
              <a:t> </a:t>
            </a:r>
            <a:r>
              <a:rPr lang="ar-SA" sz="3200" b="0">
                <a:cs typeface="Nazanin" pitchFamily="2" charset="-78"/>
              </a:rPr>
              <a:t>مي</a:t>
            </a:r>
            <a:r>
              <a:rPr lang="en-US" sz="3200" b="0">
                <a:cs typeface="Nazanin" pitchFamily="2" charset="-78"/>
              </a:rPr>
              <a:t> </a:t>
            </a:r>
            <a:r>
              <a:rPr lang="ar-SA" sz="3200" b="0">
                <a:cs typeface="Nazanin" pitchFamily="2" charset="-78"/>
              </a:rPr>
              <a:t>كنيم :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  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b="0">
              <a:latin typeface="Times New Roman" pitchFamily="18" charset="0"/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3200" b="0">
                <a:latin typeface="Times New Roman" pitchFamily="18" charset="0"/>
                <a:cs typeface="Nazanin" pitchFamily="2" charset="-78"/>
              </a:rPr>
              <a:t> </a:t>
            </a:r>
            <a:r>
              <a:rPr lang="ar-SA" sz="3200" b="0">
                <a:latin typeface="Times New Roman" pitchFamily="18" charset="0"/>
                <a:cs typeface="Nazanin" pitchFamily="2" charset="-78"/>
              </a:rPr>
              <a:t>كه در آن       يك عدد حقيقي است .</a:t>
            </a:r>
            <a:endParaRPr lang="en-US" sz="3200" b="0">
              <a:latin typeface="Times New Roman" pitchFamily="18" charset="0"/>
              <a:cs typeface="Nazanin" pitchFamily="2" charset="-78"/>
            </a:endParaRPr>
          </a:p>
        </p:txBody>
      </p:sp>
      <p:graphicFrame>
        <p:nvGraphicFramePr>
          <p:cNvPr id="184325" name="Object 5"/>
          <p:cNvGraphicFramePr>
            <a:graphicFrameLocks noChangeAspect="1"/>
          </p:cNvGraphicFramePr>
          <p:nvPr/>
        </p:nvGraphicFramePr>
        <p:xfrm>
          <a:off x="6161088" y="2152650"/>
          <a:ext cx="35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5" name="Equation" r:id="rId3" imgW="355320" imgH="482400" progId="Equation.3">
                  <p:embed/>
                </p:oleObj>
              </mc:Choice>
              <mc:Fallback>
                <p:oleObj name="Equation" r:id="rId3" imgW="355320" imgH="482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1088" y="2152650"/>
                        <a:ext cx="3556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6" name="Object 6"/>
          <p:cNvGraphicFramePr>
            <a:graphicFrameLocks noChangeAspect="1"/>
          </p:cNvGraphicFramePr>
          <p:nvPr/>
        </p:nvGraphicFramePr>
        <p:xfrm>
          <a:off x="2730500" y="2190750"/>
          <a:ext cx="2057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6" name="Equation" r:id="rId5" imgW="2057400" imgH="495000" progId="Equation.3">
                  <p:embed/>
                </p:oleObj>
              </mc:Choice>
              <mc:Fallback>
                <p:oleObj name="Equation" r:id="rId5" imgW="2057400" imgH="4950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0" y="2190750"/>
                        <a:ext cx="20574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7" name="Object 7"/>
          <p:cNvGraphicFramePr>
            <a:graphicFrameLocks noChangeAspect="1"/>
          </p:cNvGraphicFramePr>
          <p:nvPr/>
        </p:nvGraphicFramePr>
        <p:xfrm>
          <a:off x="2927350" y="2781300"/>
          <a:ext cx="2463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7" name="Equation" r:id="rId7" imgW="2463480" imgH="799920" progId="Equation.3">
                  <p:embed/>
                </p:oleObj>
              </mc:Choice>
              <mc:Fallback>
                <p:oleObj name="Equation" r:id="rId7" imgW="2463480" imgH="7999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2781300"/>
                        <a:ext cx="24638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8" name="Object 8"/>
          <p:cNvGraphicFramePr>
            <a:graphicFrameLocks noChangeAspect="1"/>
          </p:cNvGraphicFramePr>
          <p:nvPr/>
        </p:nvGraphicFramePr>
        <p:xfrm>
          <a:off x="1870075" y="4503738"/>
          <a:ext cx="634523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8" name="Equation" r:id="rId9" imgW="7937280" imgH="838080" progId="Equation.3">
                  <p:embed/>
                </p:oleObj>
              </mc:Choice>
              <mc:Fallback>
                <p:oleObj name="Equation" r:id="rId9" imgW="7937280" imgH="8380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4503738"/>
                        <a:ext cx="6345238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9" name="Object 9"/>
          <p:cNvGraphicFramePr>
            <a:graphicFrameLocks noChangeAspect="1"/>
          </p:cNvGraphicFramePr>
          <p:nvPr/>
        </p:nvGraphicFramePr>
        <p:xfrm>
          <a:off x="6851650" y="5661025"/>
          <a:ext cx="241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9" name="Equation" r:id="rId11" imgW="241200" imgH="279360" progId="Equation.3">
                  <p:embed/>
                </p:oleObj>
              </mc:Choice>
              <mc:Fallback>
                <p:oleObj name="Equation" r:id="rId11" imgW="241200" imgH="2793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650" y="5661025"/>
                        <a:ext cx="241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30" name="Rectangle 10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 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>
              <a:lnSpc>
                <a:spcPct val="180000"/>
              </a:lnSpc>
            </a:pPr>
            <a:r>
              <a:rPr lang="ar-SA" sz="24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12 . 2  انتگرالهاي ناسرة ردة اول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902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80000"/>
              </a:lnSpc>
              <a:spcBef>
                <a:spcPct val="15000"/>
              </a:spcBef>
              <a:spcAft>
                <a:spcPct val="15000"/>
              </a:spcAft>
            </a:pPr>
            <a:endParaRPr lang="en-US" b="0">
              <a:cs typeface="Nazanin" pitchFamily="2" charset="-78"/>
            </a:endParaRPr>
          </a:p>
          <a:p>
            <a:pPr rtl="1">
              <a:lnSpc>
                <a:spcPct val="180000"/>
              </a:lnSpc>
              <a:spcBef>
                <a:spcPct val="15000"/>
              </a:spcBef>
              <a:spcAft>
                <a:spcPct val="15000"/>
              </a:spcAft>
            </a:pPr>
            <a:endParaRPr lang="en-US" b="0">
              <a:cs typeface="Nazanin" pitchFamily="2" charset="-78"/>
            </a:endParaRPr>
          </a:p>
          <a:p>
            <a:pPr rtl="1">
              <a:lnSpc>
                <a:spcPct val="180000"/>
              </a:lnSpc>
              <a:spcBef>
                <a:spcPct val="15000"/>
              </a:spcBef>
              <a:spcAft>
                <a:spcPct val="15000"/>
              </a:spcAft>
            </a:pPr>
            <a:endParaRPr lang="en-US" b="0">
              <a:cs typeface="Nazanin" pitchFamily="2" charset="-78"/>
            </a:endParaRPr>
          </a:p>
          <a:p>
            <a:pPr rtl="1">
              <a:lnSpc>
                <a:spcPct val="18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ar-SA" sz="3200" b="0">
                <a:cs typeface="Nazanin" pitchFamily="2" charset="-78"/>
              </a:rPr>
              <a:t>چون نوع انتگرالهاي                      </a:t>
            </a:r>
            <a:r>
              <a:rPr lang="en-US" sz="3200" b="0">
                <a:cs typeface="Nazanin" pitchFamily="2" charset="-78"/>
              </a:rPr>
              <a:t>     </a:t>
            </a:r>
            <a:r>
              <a:rPr lang="ar-SA" sz="3200" b="0">
                <a:cs typeface="Nazanin" pitchFamily="2" charset="-78"/>
              </a:rPr>
              <a:t>و              </a:t>
            </a:r>
            <a:r>
              <a:rPr lang="en-US" sz="3200" b="0">
                <a:cs typeface="Nazanin" pitchFamily="2" charset="-78"/>
              </a:rPr>
              <a:t>                    </a:t>
            </a:r>
            <a:r>
              <a:rPr lang="ar-SA" sz="3200" b="0">
                <a:cs typeface="Nazanin" pitchFamily="2" charset="-78"/>
              </a:rPr>
              <a:t>به مقدار     بستگي ندارد به همين جهت    را برابر صفر</a:t>
            </a:r>
            <a:r>
              <a:rPr lang="en-US" sz="3200" b="0">
                <a:cs typeface="Nazanin" pitchFamily="2" charset="-78"/>
              </a:rPr>
              <a:t> </a:t>
            </a:r>
            <a:r>
              <a:rPr lang="ar-SA" sz="3200" b="0">
                <a:cs typeface="Nazanin" pitchFamily="2" charset="-78"/>
              </a:rPr>
              <a:t>مي گيرند . بنابراين :</a:t>
            </a:r>
          </a:p>
          <a:p>
            <a:pPr rtl="1">
              <a:lnSpc>
                <a:spcPct val="180000"/>
              </a:lnSpc>
              <a:spcBef>
                <a:spcPct val="15000"/>
              </a:spcBef>
              <a:spcAft>
                <a:spcPct val="15000"/>
              </a:spcAft>
            </a:pPr>
            <a:endParaRPr lang="ar-SA" sz="3200" b="0">
              <a:cs typeface="Nazanin" pitchFamily="2" charset="-78"/>
            </a:endParaRPr>
          </a:p>
          <a:p>
            <a:pPr rtl="1">
              <a:lnSpc>
                <a:spcPct val="180000"/>
              </a:lnSpc>
              <a:spcBef>
                <a:spcPct val="15000"/>
              </a:spcBef>
              <a:spcAft>
                <a:spcPct val="15000"/>
              </a:spcAft>
            </a:pPr>
            <a:endParaRPr lang="en-US" b="0">
              <a:latin typeface="Times New Roman" pitchFamily="18" charset="0"/>
              <a:cs typeface="Nazanin" pitchFamily="2" charset="-78"/>
            </a:endParaRPr>
          </a:p>
        </p:txBody>
      </p:sp>
      <p:graphicFrame>
        <p:nvGraphicFramePr>
          <p:cNvPr id="185348" name="Object 4"/>
          <p:cNvGraphicFramePr>
            <a:graphicFrameLocks noChangeAspect="1"/>
          </p:cNvGraphicFramePr>
          <p:nvPr/>
        </p:nvGraphicFramePr>
        <p:xfrm>
          <a:off x="1812925" y="4884738"/>
          <a:ext cx="6532563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1" name="Equation" r:id="rId3" imgW="6883200" imgH="838080" progId="Equation.3">
                  <p:embed/>
                </p:oleObj>
              </mc:Choice>
              <mc:Fallback>
                <p:oleObj name="Equation" r:id="rId3" imgW="6883200" imgH="8380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4884738"/>
                        <a:ext cx="6532563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49" name="Object 5"/>
          <p:cNvGraphicFramePr>
            <a:graphicFrameLocks noChangeAspect="1"/>
          </p:cNvGraphicFramePr>
          <p:nvPr/>
        </p:nvGraphicFramePr>
        <p:xfrm>
          <a:off x="3673475" y="2136775"/>
          <a:ext cx="236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2" name="Equation" r:id="rId5" imgW="2361960" imgH="838080" progId="Equation.3">
                  <p:embed/>
                </p:oleObj>
              </mc:Choice>
              <mc:Fallback>
                <p:oleObj name="Equation" r:id="rId5" imgW="2361960" imgH="8380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475" y="2136775"/>
                        <a:ext cx="2362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0" name="Object 6"/>
          <p:cNvGraphicFramePr>
            <a:graphicFrameLocks noChangeAspect="1"/>
          </p:cNvGraphicFramePr>
          <p:nvPr/>
        </p:nvGraphicFramePr>
        <p:xfrm>
          <a:off x="6021388" y="3001963"/>
          <a:ext cx="238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3" name="Equation" r:id="rId7" imgW="2387520" imgH="838080" progId="Equation.3">
                  <p:embed/>
                </p:oleObj>
              </mc:Choice>
              <mc:Fallback>
                <p:oleObj name="Equation" r:id="rId7" imgW="2387520" imgH="8380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1388" y="3001963"/>
                        <a:ext cx="2387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2" name="Object 8"/>
          <p:cNvGraphicFramePr>
            <a:graphicFrameLocks noChangeAspect="1"/>
          </p:cNvGraphicFramePr>
          <p:nvPr/>
        </p:nvGraphicFramePr>
        <p:xfrm>
          <a:off x="4589463" y="3278188"/>
          <a:ext cx="2698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4" name="Equation" r:id="rId9" imgW="126720" imgH="139680" progId="Equation.3">
                  <p:embed/>
                </p:oleObj>
              </mc:Choice>
              <mc:Fallback>
                <p:oleObj name="Equation" r:id="rId9" imgW="126720" imgH="1396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463" y="3278188"/>
                        <a:ext cx="26987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54" name="Rectangle 10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>
              <a:lnSpc>
                <a:spcPct val="180000"/>
              </a:lnSpc>
            </a:pPr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 تذکر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185355" name="Object 11"/>
          <p:cNvGraphicFramePr>
            <a:graphicFrameLocks noChangeAspect="1"/>
          </p:cNvGraphicFramePr>
          <p:nvPr/>
        </p:nvGraphicFramePr>
        <p:xfrm>
          <a:off x="7615238" y="4213225"/>
          <a:ext cx="2698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5" name="Equation" r:id="rId11" imgW="126720" imgH="139680" progId="Equation.3">
                  <p:embed/>
                </p:oleObj>
              </mc:Choice>
              <mc:Fallback>
                <p:oleObj name="Equation" r:id="rId11" imgW="126720" imgH="1396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5238" y="4213225"/>
                        <a:ext cx="26987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4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12 . 2  انتگرالهاي ناسرة ردة اول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5324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45000"/>
              </a:lnSpc>
              <a:spcBef>
                <a:spcPct val="15000"/>
              </a:spcBef>
              <a:spcAft>
                <a:spcPct val="15000"/>
              </a:spcAft>
            </a:pPr>
            <a:endParaRPr lang="en-US" sz="3200" b="0">
              <a:cs typeface="Nazanin" pitchFamily="2" charset="-78"/>
            </a:endParaRPr>
          </a:p>
          <a:p>
            <a:pPr rtl="1">
              <a:lnSpc>
                <a:spcPct val="14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ar-SA" sz="3200" b="0">
                <a:cs typeface="Nazanin" pitchFamily="2" charset="-78"/>
              </a:rPr>
              <a:t>اگر هر دو انتگرال ناسرة سمت راست برابري</a:t>
            </a:r>
          </a:p>
          <a:p>
            <a:pPr rtl="1">
              <a:lnSpc>
                <a:spcPct val="145000"/>
              </a:lnSpc>
              <a:spcBef>
                <a:spcPct val="15000"/>
              </a:spcBef>
              <a:spcAft>
                <a:spcPct val="15000"/>
              </a:spcAft>
            </a:pPr>
            <a:endParaRPr lang="ar-SA" sz="3200" b="0">
              <a:cs typeface="Nazanin" pitchFamily="2" charset="-78"/>
            </a:endParaRPr>
          </a:p>
          <a:p>
            <a:pPr rtl="1">
              <a:lnSpc>
                <a:spcPct val="14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ar-SA" sz="3200" b="0">
                <a:cs typeface="Nazanin" pitchFamily="2" charset="-78"/>
              </a:rPr>
              <a:t>همگرا باشد گوييم انتگرال </a:t>
            </a:r>
          </a:p>
          <a:p>
            <a:pPr rtl="1">
              <a:lnSpc>
                <a:spcPct val="14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ar-SA" sz="3200" b="0">
                <a:cs typeface="Nazanin" pitchFamily="2" charset="-78"/>
              </a:rPr>
              <a:t>                      </a:t>
            </a:r>
          </a:p>
          <a:p>
            <a:pPr rtl="1">
              <a:lnSpc>
                <a:spcPct val="14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ar-SA" sz="3100" i="1">
                <a:solidFill>
                  <a:srgbClr val="FFFF00"/>
                </a:solidFill>
                <a:latin typeface="Nazanin" pitchFamily="2" charset="-78"/>
                <a:cs typeface="Nazanin" pitchFamily="2" charset="-78"/>
              </a:rPr>
              <a:t>همگرا</a:t>
            </a:r>
            <a:r>
              <a:rPr lang="ar-SA" sz="3100" i="1">
                <a:solidFill>
                  <a:srgbClr val="FF0000"/>
                </a:solidFill>
                <a:latin typeface="Nazanin" pitchFamily="2" charset="-78"/>
                <a:cs typeface="Nazanin" pitchFamily="2" charset="-78"/>
              </a:rPr>
              <a:t> </a:t>
            </a:r>
            <a:r>
              <a:rPr lang="ar-SA" sz="3100" b="0">
                <a:cs typeface="Nazanin" pitchFamily="2" charset="-78"/>
              </a:rPr>
              <a:t>است در غير اين صورت انتگرال را</a:t>
            </a:r>
            <a:r>
              <a:rPr lang="ar-SA" sz="3100" i="1">
                <a:solidFill>
                  <a:srgbClr val="FF0000"/>
                </a:solidFill>
                <a:latin typeface="Nazanin" pitchFamily="2" charset="-78"/>
                <a:cs typeface="Nazanin" pitchFamily="2" charset="-78"/>
              </a:rPr>
              <a:t> </a:t>
            </a:r>
            <a:r>
              <a:rPr lang="ar-SA" sz="3100" i="1">
                <a:solidFill>
                  <a:srgbClr val="FFFF00"/>
                </a:solidFill>
                <a:latin typeface="Nazanin" pitchFamily="2" charset="-78"/>
                <a:cs typeface="Nazanin" pitchFamily="2" charset="-78"/>
              </a:rPr>
              <a:t>واگرا</a:t>
            </a:r>
            <a:r>
              <a:rPr lang="ar-SA" sz="3100" b="0">
                <a:cs typeface="Nazanin" pitchFamily="2" charset="-78"/>
              </a:rPr>
              <a:t> مي ناميم .</a:t>
            </a:r>
            <a:endParaRPr lang="en-US" sz="3100" b="0">
              <a:cs typeface="Nazanin" pitchFamily="2" charset="-78"/>
            </a:endParaRPr>
          </a:p>
          <a:p>
            <a:pPr rtl="1">
              <a:lnSpc>
                <a:spcPct val="145000"/>
              </a:lnSpc>
              <a:spcBef>
                <a:spcPct val="15000"/>
              </a:spcBef>
              <a:spcAft>
                <a:spcPct val="15000"/>
              </a:spcAft>
            </a:pPr>
            <a:endParaRPr lang="en-US" b="0">
              <a:cs typeface="Nazanin" pitchFamily="2" charset="-78"/>
            </a:endParaRPr>
          </a:p>
          <a:p>
            <a:pPr rtl="1">
              <a:lnSpc>
                <a:spcPct val="145000"/>
              </a:lnSpc>
              <a:spcBef>
                <a:spcPct val="15000"/>
              </a:spcBef>
              <a:spcAft>
                <a:spcPct val="15000"/>
              </a:spcAft>
            </a:pPr>
            <a:endParaRPr lang="en-US" b="0">
              <a:latin typeface="Times New Roman" pitchFamily="18" charset="0"/>
              <a:cs typeface="Nazanin" pitchFamily="2" charset="-78"/>
            </a:endParaRPr>
          </a:p>
        </p:txBody>
      </p:sp>
      <p:graphicFrame>
        <p:nvGraphicFramePr>
          <p:cNvPr id="186372" name="Object 4"/>
          <p:cNvGraphicFramePr>
            <a:graphicFrameLocks noChangeAspect="1"/>
          </p:cNvGraphicFramePr>
          <p:nvPr/>
        </p:nvGraphicFramePr>
        <p:xfrm>
          <a:off x="2257425" y="3021013"/>
          <a:ext cx="59340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5" name="Equation" r:id="rId3" imgW="6984720" imgH="838080" progId="Equation.3">
                  <p:embed/>
                </p:oleObj>
              </mc:Choice>
              <mc:Fallback>
                <p:oleObj name="Equation" r:id="rId3" imgW="6984720" imgH="8380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425" y="3021013"/>
                        <a:ext cx="5934075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74" name="Object 6"/>
          <p:cNvGraphicFramePr>
            <a:graphicFrameLocks noChangeAspect="1"/>
          </p:cNvGraphicFramePr>
          <p:nvPr/>
        </p:nvGraphicFramePr>
        <p:xfrm>
          <a:off x="3924300" y="4708525"/>
          <a:ext cx="2438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6" name="Equation" r:id="rId5" imgW="2438280" imgH="736560" progId="Equation.3">
                  <p:embed/>
                </p:oleObj>
              </mc:Choice>
              <mc:Fallback>
                <p:oleObj name="Equation" r:id="rId5" imgW="2438280" imgH="7365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708525"/>
                        <a:ext cx="24384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5" name="Rectangle 7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 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4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12 . 2  انتگرالهاي ناسرة ردة اول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1403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800" b="0">
                <a:cs typeface="Nazanin" pitchFamily="2" charset="-78"/>
              </a:rPr>
              <a:t> </a:t>
            </a:r>
            <a:r>
              <a:rPr lang="ar-SA" sz="2800" b="0">
                <a:cs typeface="Nazanin" pitchFamily="2" charset="-78"/>
              </a:rPr>
              <a:t>انتگرال ناسرة                        </a:t>
            </a:r>
            <a:r>
              <a:rPr lang="fa-IR" sz="2800" b="0">
                <a:cs typeface="Nazanin" pitchFamily="2" charset="-78"/>
              </a:rPr>
              <a:t>  </a:t>
            </a:r>
            <a:r>
              <a:rPr lang="ar-SA" sz="2800" b="0">
                <a:cs typeface="Nazanin" pitchFamily="2" charset="-78"/>
              </a:rPr>
              <a:t>را در نظر مي گيريم ،  داريم :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24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2800" b="0">
                <a:cs typeface="Nazanin" pitchFamily="2" charset="-78"/>
              </a:rPr>
              <a:t> </a:t>
            </a:r>
            <a:endParaRPr lang="en-US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2800" b="0">
              <a:cs typeface="Nazanin" pitchFamily="2" charset="-78"/>
            </a:endParaRPr>
          </a:p>
        </p:txBody>
      </p:sp>
      <p:graphicFrame>
        <p:nvGraphicFramePr>
          <p:cNvPr id="187396" name="Object 4"/>
          <p:cNvGraphicFramePr>
            <a:graphicFrameLocks noChangeAspect="1"/>
          </p:cNvGraphicFramePr>
          <p:nvPr/>
        </p:nvGraphicFramePr>
        <p:xfrm>
          <a:off x="2214563" y="3476625"/>
          <a:ext cx="5519737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8" name="Equation" r:id="rId3" imgW="5524200" imgH="2590560" progId="Equation.3">
                  <p:embed/>
                </p:oleObj>
              </mc:Choice>
              <mc:Fallback>
                <p:oleObj name="Equation" r:id="rId3" imgW="5524200" imgH="25905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3476625"/>
                        <a:ext cx="5519737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7" name="Object 5"/>
          <p:cNvGraphicFramePr>
            <a:graphicFrameLocks noChangeAspect="1"/>
          </p:cNvGraphicFramePr>
          <p:nvPr/>
        </p:nvGraphicFramePr>
        <p:xfrm>
          <a:off x="4892675" y="2033588"/>
          <a:ext cx="2095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9" name="Equation" r:id="rId5" imgW="2095200" imgH="838080" progId="Equation.3">
                  <p:embed/>
                </p:oleObj>
              </mc:Choice>
              <mc:Fallback>
                <p:oleObj name="Equation" r:id="rId5" imgW="2095200" imgH="8380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675" y="2033588"/>
                        <a:ext cx="2095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399" name="Rectangle 7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 مثال 7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4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12 . 2  انتگرالهاي ناسرة ردة اول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1447800" y="1181100"/>
            <a:ext cx="7239000" cy="4984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 </a:t>
            </a:r>
            <a:endParaRPr lang="en-US" sz="1800" b="0">
              <a:latin typeface="Times New Roman" pitchFamily="18" charset="0"/>
              <a:cs typeface="Nazanin" pitchFamily="2" charset="-78"/>
            </a:endParaRPr>
          </a:p>
        </p:txBody>
      </p:sp>
      <p:graphicFrame>
        <p:nvGraphicFramePr>
          <p:cNvPr id="188420" name="Object 4"/>
          <p:cNvGraphicFramePr>
            <a:graphicFrameLocks noChangeAspect="1"/>
          </p:cNvGraphicFramePr>
          <p:nvPr/>
        </p:nvGraphicFramePr>
        <p:xfrm>
          <a:off x="2722563" y="2439988"/>
          <a:ext cx="4868862" cy="3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6" name="Equation" r:id="rId3" imgW="4863960" imgH="3187440" progId="Equation.3">
                  <p:embed/>
                </p:oleObj>
              </mc:Choice>
              <mc:Fallback>
                <p:oleObj name="Equation" r:id="rId3" imgW="4863960" imgH="31874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3" y="2439988"/>
                        <a:ext cx="4868862" cy="318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22" name="Rectangle 6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ادامة 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4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12 . 2  انتگرالهاي ناسرة ردة اول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984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 </a:t>
            </a:r>
            <a:endParaRPr lang="en-US" sz="1800" b="0">
              <a:latin typeface="Times New Roman" pitchFamily="18" charset="0"/>
              <a:cs typeface="Nazanin" pitchFamily="2" charset="-78"/>
            </a:endParaRPr>
          </a:p>
        </p:txBody>
      </p:sp>
      <p:graphicFrame>
        <p:nvGraphicFramePr>
          <p:cNvPr id="189444" name="Object 4"/>
          <p:cNvGraphicFramePr>
            <a:graphicFrameLocks noChangeAspect="1"/>
          </p:cNvGraphicFramePr>
          <p:nvPr/>
        </p:nvGraphicFramePr>
        <p:xfrm>
          <a:off x="2678113" y="2273300"/>
          <a:ext cx="4902200" cy="321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0" name="Equation" r:id="rId3" imgW="4902120" imgH="3213000" progId="Equation.3">
                  <p:embed/>
                </p:oleObj>
              </mc:Choice>
              <mc:Fallback>
                <p:oleObj name="Equation" r:id="rId3" imgW="4902120" imgH="3213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113" y="2273300"/>
                        <a:ext cx="4902200" cy="321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ادامة 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4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12 . 2  انتگرالهاي ناسرة ردة اول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4403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بنابراين</a:t>
            </a:r>
            <a:r>
              <a:rPr lang="fa-IR" sz="3200" b="0">
                <a:cs typeface="Nazanin" pitchFamily="2" charset="-78"/>
              </a:rPr>
              <a:t> :</a:t>
            </a:r>
            <a:endParaRPr lang="ar-SA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در نتيجه    همگرا به           است .</a:t>
            </a: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b="0">
                <a:cs typeface="Nazanin" pitchFamily="2" charset="-78"/>
              </a:rPr>
              <a:t> </a:t>
            </a:r>
            <a:endParaRPr lang="en-US" b="0">
              <a:latin typeface="Times New Roman" pitchFamily="18" charset="0"/>
              <a:cs typeface="Nazanin" pitchFamily="2" charset="-78"/>
            </a:endParaRPr>
          </a:p>
        </p:txBody>
      </p:sp>
      <p:graphicFrame>
        <p:nvGraphicFramePr>
          <p:cNvPr id="190468" name="Object 4"/>
          <p:cNvGraphicFramePr>
            <a:graphicFrameLocks noChangeAspect="1"/>
          </p:cNvGraphicFramePr>
          <p:nvPr/>
        </p:nvGraphicFramePr>
        <p:xfrm>
          <a:off x="1763713" y="3086100"/>
          <a:ext cx="6751637" cy="199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6" name="Equation" r:id="rId3" imgW="7035480" imgH="2082600" progId="Equation.3">
                  <p:embed/>
                </p:oleObj>
              </mc:Choice>
              <mc:Fallback>
                <p:oleObj name="Equation" r:id="rId3" imgW="7035480" imgH="2082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086100"/>
                        <a:ext cx="6751637" cy="199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69" name="Object 5"/>
          <p:cNvGraphicFramePr>
            <a:graphicFrameLocks noChangeAspect="1"/>
          </p:cNvGraphicFramePr>
          <p:nvPr/>
        </p:nvGraphicFramePr>
        <p:xfrm>
          <a:off x="7261225" y="5546725"/>
          <a:ext cx="190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7" name="Equation" r:id="rId5" imgW="190440" imgH="368280" progId="Equation.3">
                  <p:embed/>
                </p:oleObj>
              </mc:Choice>
              <mc:Fallback>
                <p:oleObj name="Equation" r:id="rId5" imgW="190440" imgH="3682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1225" y="5546725"/>
                        <a:ext cx="1905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70" name="Object 6"/>
          <p:cNvGraphicFramePr>
            <a:graphicFrameLocks noChangeAspect="1"/>
          </p:cNvGraphicFramePr>
          <p:nvPr/>
        </p:nvGraphicFramePr>
        <p:xfrm>
          <a:off x="5292725" y="5445125"/>
          <a:ext cx="457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8" name="Equation" r:id="rId7" imgW="457200" imgH="634680" progId="Equation.3">
                  <p:embed/>
                </p:oleObj>
              </mc:Choice>
              <mc:Fallback>
                <p:oleObj name="Equation" r:id="rId7" imgW="457200" imgH="6346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5445125"/>
                        <a:ext cx="4572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472" name="Rectangle 8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ادامة 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4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12 . 2  انتگرالهاي ناسرة ردة اول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5307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2800" b="0">
                <a:cs typeface="Nazanin" pitchFamily="2" charset="-78"/>
              </a:rPr>
              <a:t>انتگرال ناسرة                                    </a:t>
            </a:r>
            <a:r>
              <a:rPr lang="fa-IR" sz="2800" b="0">
                <a:cs typeface="Nazanin" pitchFamily="2" charset="-78"/>
              </a:rPr>
              <a:t>  </a:t>
            </a:r>
            <a:r>
              <a:rPr lang="ar-SA" sz="2800" b="0">
                <a:cs typeface="Nazanin" pitchFamily="2" charset="-78"/>
              </a:rPr>
              <a:t>را در نظر مي گيريم ،  داريم :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28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cs typeface="Nazanin" pitchFamily="2" charset="-78"/>
            </a:endParaRPr>
          </a:p>
        </p:txBody>
      </p:sp>
      <p:graphicFrame>
        <p:nvGraphicFramePr>
          <p:cNvPr id="191492" name="Object 4"/>
          <p:cNvGraphicFramePr>
            <a:graphicFrameLocks noChangeAspect="1"/>
          </p:cNvGraphicFramePr>
          <p:nvPr/>
        </p:nvGraphicFramePr>
        <p:xfrm>
          <a:off x="1598613" y="4008438"/>
          <a:ext cx="6896100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4" name="Equation" r:id="rId3" imgW="6895800" imgH="1180800" progId="Equation.3">
                  <p:embed/>
                </p:oleObj>
              </mc:Choice>
              <mc:Fallback>
                <p:oleObj name="Equation" r:id="rId3" imgW="6895800" imgH="1180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613" y="4008438"/>
                        <a:ext cx="6896100" cy="1182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3" name="Object 5"/>
          <p:cNvGraphicFramePr>
            <a:graphicFrameLocks noChangeAspect="1"/>
          </p:cNvGraphicFramePr>
          <p:nvPr/>
        </p:nvGraphicFramePr>
        <p:xfrm>
          <a:off x="4306888" y="2084388"/>
          <a:ext cx="2489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5" name="Equation" r:id="rId5" imgW="2489040" imgH="698400" progId="Equation.3">
                  <p:embed/>
                </p:oleObj>
              </mc:Choice>
              <mc:Fallback>
                <p:oleObj name="Equation" r:id="rId5" imgW="2489040" imgH="698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888" y="2084388"/>
                        <a:ext cx="24892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 مثال 8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4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12 . 2  انتگرالهاي ناسرة ردة اول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1544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پس انتگرال     وجود دارد ( همگرا است ) . </a:t>
            </a:r>
            <a:endParaRPr lang="en-US" sz="1800" b="0">
              <a:latin typeface="Times New Roman" pitchFamily="18" charset="0"/>
              <a:cs typeface="Nazanin" pitchFamily="2" charset="-78"/>
            </a:endParaRPr>
          </a:p>
        </p:txBody>
      </p:sp>
      <p:graphicFrame>
        <p:nvGraphicFramePr>
          <p:cNvPr id="192516" name="Object 4"/>
          <p:cNvGraphicFramePr>
            <a:graphicFrameLocks noChangeAspect="1"/>
          </p:cNvGraphicFramePr>
          <p:nvPr/>
        </p:nvGraphicFramePr>
        <p:xfrm>
          <a:off x="1903413" y="2416175"/>
          <a:ext cx="6442075" cy="205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8" name="Equation" r:id="rId3" imgW="5359320" imgH="1714320" progId="Equation.3">
                  <p:embed/>
                </p:oleObj>
              </mc:Choice>
              <mc:Fallback>
                <p:oleObj name="Equation" r:id="rId3" imgW="5359320" imgH="17143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413" y="2416175"/>
                        <a:ext cx="6442075" cy="2058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17" name="Object 5"/>
          <p:cNvGraphicFramePr>
            <a:graphicFrameLocks noChangeAspect="1"/>
          </p:cNvGraphicFramePr>
          <p:nvPr/>
        </p:nvGraphicFramePr>
        <p:xfrm>
          <a:off x="6786563" y="4660900"/>
          <a:ext cx="3206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9" name="Equation" r:id="rId5" imgW="317160" imgH="520560" progId="Equation.3">
                  <p:embed/>
                </p:oleObj>
              </mc:Choice>
              <mc:Fallback>
                <p:oleObj name="Equation" r:id="rId5" imgW="317160" imgH="5205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4660900"/>
                        <a:ext cx="320675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ادامة 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ChangeArrowheads="1"/>
          </p:cNvSpPr>
          <p:nvPr/>
        </p:nvSpPr>
        <p:spPr bwMode="auto">
          <a:xfrm>
            <a:off x="1905000" y="2286000"/>
            <a:ext cx="72390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66627" name="Rectangle 3"/>
          <p:cNvSpPr>
            <a:spLocks noChangeArrowheads="1"/>
          </p:cNvSpPr>
          <p:nvPr/>
        </p:nvSpPr>
        <p:spPr bwMode="auto">
          <a:xfrm>
            <a:off x="1295400" y="1066800"/>
            <a:ext cx="7543800" cy="502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فصل</a:t>
            </a:r>
            <a:r>
              <a:rPr lang="ar-SA" sz="13000" b="0">
                <a:solidFill>
                  <a:schemeClr val="bg1"/>
                </a:solidFill>
                <a:latin typeface="Arial" charset="0"/>
                <a:cs typeface="mamran" pitchFamily="10" charset="-78"/>
              </a:rPr>
              <a:t>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دوم</a:t>
            </a:r>
          </a:p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بخش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دوم</a:t>
            </a:r>
          </a:p>
        </p:txBody>
      </p:sp>
    </p:spTree>
  </p:cSld>
  <p:clrMapOvr>
    <a:masterClrMapping/>
  </p:clrMapOvr>
  <p:transition spd="med">
    <p:wheel spokes="8"/>
  </p:transition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4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12 . 2  انتگرالهاي ناسرة ردة اول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8863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پس انتگرال     وجود ندارد ( واگرا است ) . در نتيجه انتگرال   واگرا است . </a:t>
            </a:r>
            <a:endParaRPr lang="en-US" sz="1800" b="0">
              <a:latin typeface="Times New Roman" pitchFamily="18" charset="0"/>
              <a:cs typeface="Nazanin" pitchFamily="2" charset="-78"/>
            </a:endParaRPr>
          </a:p>
        </p:txBody>
      </p:sp>
      <p:graphicFrame>
        <p:nvGraphicFramePr>
          <p:cNvPr id="193540" name="Object 4"/>
          <p:cNvGraphicFramePr>
            <a:graphicFrameLocks noChangeAspect="1"/>
          </p:cNvGraphicFramePr>
          <p:nvPr/>
        </p:nvGraphicFramePr>
        <p:xfrm>
          <a:off x="1763713" y="2379663"/>
          <a:ext cx="652145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58" name="Equation" r:id="rId3" imgW="5435280" imgH="1714320" progId="Equation.3">
                  <p:embed/>
                </p:oleObj>
              </mc:Choice>
              <mc:Fallback>
                <p:oleObj name="Equation" r:id="rId3" imgW="5435280" imgH="17143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379663"/>
                        <a:ext cx="6521450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1" name="Object 5"/>
          <p:cNvGraphicFramePr>
            <a:graphicFrameLocks noChangeAspect="1"/>
          </p:cNvGraphicFramePr>
          <p:nvPr/>
        </p:nvGraphicFramePr>
        <p:xfrm>
          <a:off x="6808788" y="4724400"/>
          <a:ext cx="355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59" name="Equation" r:id="rId5" imgW="355320" imgH="520560" progId="Equation.3">
                  <p:embed/>
                </p:oleObj>
              </mc:Choice>
              <mc:Fallback>
                <p:oleObj name="Equation" r:id="rId5" imgW="355320" imgH="5205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8788" y="4724400"/>
                        <a:ext cx="3556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2" name="Object 6"/>
          <p:cNvGraphicFramePr>
            <a:graphicFrameLocks noChangeAspect="1"/>
          </p:cNvGraphicFramePr>
          <p:nvPr/>
        </p:nvGraphicFramePr>
        <p:xfrm>
          <a:off x="7524750" y="5445125"/>
          <a:ext cx="190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60" name="Equation" r:id="rId7" imgW="190440" imgH="368280" progId="Equation.3">
                  <p:embed/>
                </p:oleObj>
              </mc:Choice>
              <mc:Fallback>
                <p:oleObj name="Equation" r:id="rId7" imgW="190440" imgH="3682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5445125"/>
                        <a:ext cx="1905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44" name="Rectangle 8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ادامة 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4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12 . 2  انتگرالهاي ناسرة ردة اول </a:t>
            </a:r>
            <a:endParaRPr lang="en-US" sz="2800" b="0">
              <a:solidFill>
                <a:srgbClr val="FF9238"/>
              </a:solidFill>
              <a:latin typeface="Arial" charset="0"/>
              <a:cs typeface="Sina" pitchFamily="2" charset="-78"/>
            </a:endParaRPr>
          </a:p>
        </p:txBody>
      </p:sp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3721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cs typeface="Nazanin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cs typeface="Nazanin" pitchFamily="2" charset="-78"/>
              </a:rPr>
              <a:t>همگرايي  يا  واگرايي  انتگرالهاي  ناسرة  زير  را  بررسي كنيد</a:t>
            </a:r>
            <a:r>
              <a:rPr lang="en-US" sz="3200" b="0">
                <a:cs typeface="Nazanin" pitchFamily="2" charset="-78"/>
              </a:rPr>
              <a:t>   .</a:t>
            </a:r>
          </a:p>
          <a:p>
            <a:pPr rtl="1">
              <a:spcBef>
                <a:spcPct val="50000"/>
              </a:spcBef>
            </a:pPr>
            <a:endParaRPr lang="en-US" sz="3200" b="0">
              <a:cs typeface="Nazanin" pitchFamily="2" charset="-78"/>
            </a:endParaRPr>
          </a:p>
          <a:p>
            <a:pPr rtl="1">
              <a:spcBef>
                <a:spcPct val="50000"/>
              </a:spcBef>
            </a:pPr>
            <a:endParaRPr lang="en-US" sz="3200" b="0">
              <a:cs typeface="Nazanin" pitchFamily="2" charset="-78"/>
            </a:endParaRPr>
          </a:p>
          <a:p>
            <a:pPr rtl="1">
              <a:spcBef>
                <a:spcPct val="50000"/>
              </a:spcBef>
            </a:pPr>
            <a:endParaRPr lang="en-US" sz="3200" b="0">
              <a:cs typeface="Nazanin" pitchFamily="2" charset="-78"/>
            </a:endParaRPr>
          </a:p>
          <a:p>
            <a:pPr rtl="1">
              <a:spcBef>
                <a:spcPct val="50000"/>
              </a:spcBef>
            </a:pPr>
            <a:endParaRPr lang="en-US" sz="3200" b="0">
              <a:cs typeface="Nazanin" pitchFamily="2" charset="-78"/>
            </a:endParaRPr>
          </a:p>
        </p:txBody>
      </p:sp>
      <p:graphicFrame>
        <p:nvGraphicFramePr>
          <p:cNvPr id="194565" name="Object 5"/>
          <p:cNvGraphicFramePr>
            <a:graphicFrameLocks noChangeAspect="1"/>
          </p:cNvGraphicFramePr>
          <p:nvPr/>
        </p:nvGraphicFramePr>
        <p:xfrm>
          <a:off x="3825875" y="3455988"/>
          <a:ext cx="2825750" cy="285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1" name="Equation" r:id="rId3" imgW="2577960" imgH="2387520" progId="Equation.3">
                  <p:embed/>
                </p:oleObj>
              </mc:Choice>
              <mc:Fallback>
                <p:oleObj name="Equation" r:id="rId3" imgW="2577960" imgH="23875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75" y="3455988"/>
                        <a:ext cx="2825750" cy="285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تمرين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5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5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5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5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5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500" b="0">
                <a:cs typeface="Mitra" pitchFamily="2" charset="-78"/>
              </a:rPr>
              <a:t> </a:t>
            </a:r>
            <a:r>
              <a:rPr lang="ar-SA" sz="25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5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رابطة بين دستگاه مختصات قطبی و دکارتی</a:t>
            </a:r>
            <a:endParaRPr lang="en-US" sz="2500">
              <a:solidFill>
                <a:srgbClr val="FF9900"/>
              </a:solidFill>
            </a:endParaRPr>
          </a:p>
        </p:txBody>
      </p:sp>
      <p:sp>
        <p:nvSpPr>
          <p:cNvPr id="655363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4165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با توجه به شكل زير داريم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: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به كمك اين معادلات مي توان مختصات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يا معادلات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دكارتي </a:t>
            </a:r>
            <a:r>
              <a:rPr lang="en-US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را به قطبي و قطبي را به دكارتي تبديل كرد .</a:t>
            </a:r>
          </a:p>
        </p:txBody>
      </p:sp>
      <p:sp>
        <p:nvSpPr>
          <p:cNvPr id="655364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 رابطة بين دستگاه مختصات قطبی و دکارتی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55367" name="Object 7"/>
          <p:cNvGraphicFramePr>
            <a:graphicFrameLocks noChangeAspect="1"/>
          </p:cNvGraphicFramePr>
          <p:nvPr/>
        </p:nvGraphicFramePr>
        <p:xfrm>
          <a:off x="5810250" y="2851150"/>
          <a:ext cx="2209800" cy="244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74" name="Equation" r:id="rId3" imgW="2209680" imgH="2425680" progId="Equation.3">
                  <p:embed/>
                </p:oleObj>
              </mc:Choice>
              <mc:Fallback>
                <p:oleObj name="Equation" r:id="rId3" imgW="2209680" imgH="24256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2851150"/>
                        <a:ext cx="2209800" cy="2449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5371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19250" y="2217738"/>
            <a:ext cx="3600450" cy="2952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3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6894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4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مختصات قطبي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نقط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ة   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برابر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       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است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، مختصات دكارتي آن را به دست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آوريد .</a:t>
            </a:r>
            <a:endParaRPr lang="fa-IR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در نتيجه مختصات دکارتی نقطه عبارت است از </a:t>
            </a:r>
            <a:endParaRPr lang="en-US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660484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60487" name="Object 7"/>
          <p:cNvGraphicFramePr>
            <a:graphicFrameLocks noChangeAspect="1"/>
          </p:cNvGraphicFramePr>
          <p:nvPr/>
        </p:nvGraphicFramePr>
        <p:xfrm>
          <a:off x="3865563" y="2032000"/>
          <a:ext cx="114935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515" name="Equation" r:id="rId3" imgW="1218960" imgH="533160" progId="Equation.3">
                  <p:embed/>
                </p:oleObj>
              </mc:Choice>
              <mc:Fallback>
                <p:oleObj name="Equation" r:id="rId3" imgW="1218960" imgH="5331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563" y="2032000"/>
                        <a:ext cx="1149350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0488" name="Object 8"/>
          <p:cNvGraphicFramePr>
            <a:graphicFrameLocks noChangeAspect="1"/>
          </p:cNvGraphicFramePr>
          <p:nvPr/>
        </p:nvGraphicFramePr>
        <p:xfrm>
          <a:off x="5753100" y="2106613"/>
          <a:ext cx="276225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516" name="Equation" r:id="rId5" imgW="291960" imgH="317160" progId="Equation.3">
                  <p:embed/>
                </p:oleObj>
              </mc:Choice>
              <mc:Fallback>
                <p:oleObj name="Equation" r:id="rId5" imgW="291960" imgH="3171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100" y="2106613"/>
                        <a:ext cx="276225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0489" name="Object 9"/>
          <p:cNvGraphicFramePr>
            <a:graphicFrameLocks noChangeAspect="1"/>
          </p:cNvGraphicFramePr>
          <p:nvPr/>
        </p:nvGraphicFramePr>
        <p:xfrm>
          <a:off x="2592388" y="3544888"/>
          <a:ext cx="5229225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517" name="Equation" r:id="rId7" imgW="5549760" imgH="1282680" progId="Equation.3">
                  <p:embed/>
                </p:oleObj>
              </mc:Choice>
              <mc:Fallback>
                <p:oleObj name="Equation" r:id="rId7" imgW="5549760" imgH="12826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88" y="3544888"/>
                        <a:ext cx="5229225" cy="1217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0490" name="Object 10"/>
          <p:cNvGraphicFramePr>
            <a:graphicFrameLocks noChangeAspect="1"/>
          </p:cNvGraphicFramePr>
          <p:nvPr/>
        </p:nvGraphicFramePr>
        <p:xfrm>
          <a:off x="1547813" y="5260975"/>
          <a:ext cx="16764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518" name="Equation" r:id="rId9" imgW="1777680" imgH="482400" progId="Equation.3">
                  <p:embed/>
                </p:oleObj>
              </mc:Choice>
              <mc:Fallback>
                <p:oleObj name="Equation" r:id="rId9" imgW="1777680" imgH="4824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5260975"/>
                        <a:ext cx="1676400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0491" name="Rectangle 11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5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5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5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5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5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500" b="0">
                <a:cs typeface="Mitra" pitchFamily="2" charset="-78"/>
              </a:rPr>
              <a:t> </a:t>
            </a:r>
            <a:r>
              <a:rPr lang="ar-SA" sz="25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5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رابطة بين دستگاه مختصات قطبی و دکارتی</a:t>
            </a:r>
            <a:endParaRPr lang="en-US" sz="250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7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7879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4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م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خ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تصات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قطبی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نقط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ة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             را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باشرط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زير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پيدا كنيد . </a:t>
            </a:r>
            <a:endParaRPr lang="fa-IR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داريم :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661508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61511" name="Object 7"/>
          <p:cNvGraphicFramePr>
            <a:graphicFrameLocks noChangeAspect="1"/>
          </p:cNvGraphicFramePr>
          <p:nvPr/>
        </p:nvGraphicFramePr>
        <p:xfrm>
          <a:off x="4500563" y="2060575"/>
          <a:ext cx="15192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533" name="Equation" r:id="rId3" imgW="1612800" imgH="482400" progId="Equation.3">
                  <p:embed/>
                </p:oleObj>
              </mc:Choice>
              <mc:Fallback>
                <p:oleObj name="Equation" r:id="rId3" imgW="1612800" imgH="482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060575"/>
                        <a:ext cx="151923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1513" name="Object 9"/>
          <p:cNvGraphicFramePr>
            <a:graphicFrameLocks noChangeAspect="1"/>
          </p:cNvGraphicFramePr>
          <p:nvPr/>
        </p:nvGraphicFramePr>
        <p:xfrm>
          <a:off x="3635375" y="2997200"/>
          <a:ext cx="27400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534" name="Equation" r:id="rId5" imgW="2908080" imgH="419040" progId="Equation.3">
                  <p:embed/>
                </p:oleObj>
              </mc:Choice>
              <mc:Fallback>
                <p:oleObj name="Equation" r:id="rId5" imgW="2908080" imgH="419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997200"/>
                        <a:ext cx="27400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1514" name="Object 10"/>
          <p:cNvGraphicFramePr>
            <a:graphicFrameLocks noChangeAspect="1"/>
          </p:cNvGraphicFramePr>
          <p:nvPr/>
        </p:nvGraphicFramePr>
        <p:xfrm>
          <a:off x="2627313" y="4365625"/>
          <a:ext cx="5218112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535" name="Equation" r:id="rId7" imgW="5537160" imgH="1231560" progId="Equation.3">
                  <p:embed/>
                </p:oleObj>
              </mc:Choice>
              <mc:Fallback>
                <p:oleObj name="Equation" r:id="rId7" imgW="5537160" imgH="12315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365625"/>
                        <a:ext cx="5218112" cy="1176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1515" name="Rectangle 11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5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5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5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5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5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500" b="0">
                <a:cs typeface="Mitra" pitchFamily="2" charset="-78"/>
              </a:rPr>
              <a:t> </a:t>
            </a:r>
            <a:r>
              <a:rPr lang="ar-SA" sz="25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5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رابطة بين دستگاه مختصات قطبی و دکارتی</a:t>
            </a:r>
            <a:endParaRPr lang="en-US" sz="250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Text Box 2"/>
          <p:cNvSpPr txBox="1">
            <a:spLocks noChangeArrowheads="1"/>
          </p:cNvSpPr>
          <p:nvPr/>
        </p:nvSpPr>
        <p:spPr bwMode="auto">
          <a:xfrm>
            <a:off x="1447800" y="1196975"/>
            <a:ext cx="7239000" cy="47879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4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چون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نقط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ه در ربع چهارم است پس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      در نتيجه مختصات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قطبی عبارت است از </a:t>
            </a:r>
            <a:endParaRPr lang="en-US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680963" name="Rectangle 3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ادامة 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80964" name="Object 4"/>
          <p:cNvGraphicFramePr>
            <a:graphicFrameLocks noChangeAspect="1"/>
          </p:cNvGraphicFramePr>
          <p:nvPr/>
        </p:nvGraphicFramePr>
        <p:xfrm>
          <a:off x="4932363" y="3717925"/>
          <a:ext cx="1185862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978" name="Equation" r:id="rId3" imgW="1257120" imgH="558720" progId="Equation.3">
                  <p:embed/>
                </p:oleObj>
              </mc:Choice>
              <mc:Fallback>
                <p:oleObj name="Equation" r:id="rId3" imgW="1257120" imgH="5587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717925"/>
                        <a:ext cx="1185862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0965" name="Object 5"/>
          <p:cNvGraphicFramePr>
            <a:graphicFrameLocks noChangeAspect="1"/>
          </p:cNvGraphicFramePr>
          <p:nvPr/>
        </p:nvGraphicFramePr>
        <p:xfrm>
          <a:off x="7451725" y="2852738"/>
          <a:ext cx="9572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979" name="Equation" r:id="rId5" imgW="1015920" imgH="558720" progId="Equation.3">
                  <p:embed/>
                </p:oleObj>
              </mc:Choice>
              <mc:Fallback>
                <p:oleObj name="Equation" r:id="rId5" imgW="1015920" imgH="5587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2852738"/>
                        <a:ext cx="9572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0967" name="Rectangle 7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5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5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5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5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5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500" b="0">
                <a:cs typeface="Mitra" pitchFamily="2" charset="-78"/>
              </a:rPr>
              <a:t> </a:t>
            </a:r>
            <a:r>
              <a:rPr lang="ar-SA" sz="25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5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رابطة بين دستگاه مختصات قطبی و دکارتی</a:t>
            </a:r>
            <a:endParaRPr lang="en-US" sz="2500">
              <a:solidFill>
                <a:srgbClr val="FF9900"/>
              </a:solidFill>
            </a:endParaRPr>
          </a:p>
        </p:txBody>
      </p:sp>
      <p:pic>
        <p:nvPicPr>
          <p:cNvPr id="680970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19250" y="2492375"/>
            <a:ext cx="2895600" cy="3352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1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6894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4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معادل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ة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دكارتي يك نمودار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به صورت                         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است ، معادل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ة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قطبي آن را به دست آوريد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. </a:t>
            </a:r>
            <a:endParaRPr lang="fa-IR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قرار می دهيم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پس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يا                            در نتيجه          يا</a:t>
            </a:r>
            <a:endParaRPr lang="en-US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662532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62536" name="Object 8"/>
          <p:cNvGraphicFramePr>
            <a:graphicFrameLocks noChangeAspect="1"/>
          </p:cNvGraphicFramePr>
          <p:nvPr/>
        </p:nvGraphicFramePr>
        <p:xfrm>
          <a:off x="2051050" y="1989138"/>
          <a:ext cx="239395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578" name="Equation" r:id="rId3" imgW="2539800" imgH="520560" progId="Equation.3">
                  <p:embed/>
                </p:oleObj>
              </mc:Choice>
              <mc:Fallback>
                <p:oleObj name="Equation" r:id="rId3" imgW="2539800" imgH="5205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989138"/>
                        <a:ext cx="2393950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2537" name="Object 9"/>
          <p:cNvGraphicFramePr>
            <a:graphicFrameLocks noChangeAspect="1"/>
          </p:cNvGraphicFramePr>
          <p:nvPr/>
        </p:nvGraphicFramePr>
        <p:xfrm>
          <a:off x="2378075" y="3730625"/>
          <a:ext cx="37719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579" name="Equation" r:id="rId5" imgW="3771720" imgH="431640" progId="Equation.3">
                  <p:embed/>
                </p:oleObj>
              </mc:Choice>
              <mc:Fallback>
                <p:oleObj name="Equation" r:id="rId5" imgW="377172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075" y="3730625"/>
                        <a:ext cx="37719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2538" name="Object 10"/>
          <p:cNvGraphicFramePr>
            <a:graphicFrameLocks noChangeAspect="1"/>
          </p:cNvGraphicFramePr>
          <p:nvPr/>
        </p:nvGraphicFramePr>
        <p:xfrm>
          <a:off x="5867400" y="5233988"/>
          <a:ext cx="24765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580" name="Equation" r:id="rId7" imgW="2476440" imgH="431640" progId="Equation.3">
                  <p:embed/>
                </p:oleObj>
              </mc:Choice>
              <mc:Fallback>
                <p:oleObj name="Equation" r:id="rId7" imgW="2476440" imgH="431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233988"/>
                        <a:ext cx="24765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2539" name="Object 11"/>
          <p:cNvGraphicFramePr>
            <a:graphicFrameLocks noChangeAspect="1"/>
          </p:cNvGraphicFramePr>
          <p:nvPr/>
        </p:nvGraphicFramePr>
        <p:xfrm>
          <a:off x="2051050" y="4541838"/>
          <a:ext cx="516890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581" name="Equation" r:id="rId9" imgW="5168880" imgH="431640" progId="Equation.3">
                  <p:embed/>
                </p:oleObj>
              </mc:Choice>
              <mc:Fallback>
                <p:oleObj name="Equation" r:id="rId9" imgW="5168880" imgH="431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4541838"/>
                        <a:ext cx="5168900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2540" name="Object 12"/>
          <p:cNvGraphicFramePr>
            <a:graphicFrameLocks noChangeAspect="1"/>
          </p:cNvGraphicFramePr>
          <p:nvPr/>
        </p:nvGraphicFramePr>
        <p:xfrm>
          <a:off x="4067175" y="5305425"/>
          <a:ext cx="71913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582" name="Equation" r:id="rId11" imgW="761760" imgH="330120" progId="Equation.3">
                  <p:embed/>
                </p:oleObj>
              </mc:Choice>
              <mc:Fallback>
                <p:oleObj name="Equation" r:id="rId11" imgW="761760" imgH="33012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5305425"/>
                        <a:ext cx="719138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2541" name="Object 13"/>
          <p:cNvGraphicFramePr>
            <a:graphicFrameLocks noChangeAspect="1"/>
          </p:cNvGraphicFramePr>
          <p:nvPr/>
        </p:nvGraphicFramePr>
        <p:xfrm>
          <a:off x="1500188" y="5305425"/>
          <a:ext cx="21971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583" name="Equation" r:id="rId13" imgW="2197080" imgH="419040" progId="Equation.3">
                  <p:embed/>
                </p:oleObj>
              </mc:Choice>
              <mc:Fallback>
                <p:oleObj name="Equation" r:id="rId13" imgW="2197080" imgH="4190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5305425"/>
                        <a:ext cx="219710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2543" name="Rectangle 15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5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5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5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5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5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500" b="0">
                <a:cs typeface="Mitra" pitchFamily="2" charset="-78"/>
              </a:rPr>
              <a:t> </a:t>
            </a:r>
            <a:r>
              <a:rPr lang="ar-SA" sz="25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5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رابطة بين دستگاه مختصات قطبی و دکارتی</a:t>
            </a:r>
            <a:endParaRPr lang="en-US" sz="250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9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6894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4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معادل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ة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قطبي يك نمودار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    </a:t>
            </a:r>
            <a:r>
              <a:rPr lang="en-US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است ، معادل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ة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دكارتي آن را به دست آوريد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.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با شرط            قرار می دهيم : </a:t>
            </a:r>
            <a:endParaRPr lang="en-US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جواب نهايي عبارت است از </a:t>
            </a:r>
            <a:endParaRPr lang="en-US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664580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64587" name="Object 11"/>
          <p:cNvGraphicFramePr>
            <a:graphicFrameLocks noChangeAspect="1"/>
          </p:cNvGraphicFramePr>
          <p:nvPr/>
        </p:nvGraphicFramePr>
        <p:xfrm>
          <a:off x="3917950" y="1989138"/>
          <a:ext cx="191770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615" name="Equation" r:id="rId3" imgW="1917360" imgH="431640" progId="Equation.3">
                  <p:embed/>
                </p:oleObj>
              </mc:Choice>
              <mc:Fallback>
                <p:oleObj name="Equation" r:id="rId3" imgW="1917360" imgH="431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950" y="1989138"/>
                        <a:ext cx="1917700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4588" name="Object 12"/>
          <p:cNvGraphicFramePr>
            <a:graphicFrameLocks noChangeAspect="1"/>
          </p:cNvGraphicFramePr>
          <p:nvPr/>
        </p:nvGraphicFramePr>
        <p:xfrm>
          <a:off x="6862763" y="3692525"/>
          <a:ext cx="7747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616" name="Equation" r:id="rId5" imgW="774360" imgH="330120" progId="Equation.3">
                  <p:embed/>
                </p:oleObj>
              </mc:Choice>
              <mc:Fallback>
                <p:oleObj name="Equation" r:id="rId5" imgW="774360" imgH="33012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2763" y="3692525"/>
                        <a:ext cx="7747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4589" name="Object 13"/>
          <p:cNvGraphicFramePr>
            <a:graphicFrameLocks noChangeAspect="1"/>
          </p:cNvGraphicFramePr>
          <p:nvPr/>
        </p:nvGraphicFramePr>
        <p:xfrm>
          <a:off x="2627313" y="4254500"/>
          <a:ext cx="52705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617" name="Equation" r:id="rId7" imgW="5270400" imgH="545760" progId="Equation.3">
                  <p:embed/>
                </p:oleObj>
              </mc:Choice>
              <mc:Fallback>
                <p:oleObj name="Equation" r:id="rId7" imgW="5270400" imgH="54576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254500"/>
                        <a:ext cx="52705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4590" name="Object 14"/>
          <p:cNvGraphicFramePr>
            <a:graphicFrameLocks noChangeAspect="1"/>
          </p:cNvGraphicFramePr>
          <p:nvPr/>
        </p:nvGraphicFramePr>
        <p:xfrm>
          <a:off x="2767013" y="5184775"/>
          <a:ext cx="26543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618" name="Equation" r:id="rId9" imgW="2654280" imgH="520560" progId="Equation.3">
                  <p:embed/>
                </p:oleObj>
              </mc:Choice>
              <mc:Fallback>
                <p:oleObj name="Equation" r:id="rId9" imgW="2654280" imgH="52056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013" y="5184775"/>
                        <a:ext cx="26543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4591" name="Rectangle 15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5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5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5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5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5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500" b="0">
                <a:cs typeface="Mitra" pitchFamily="2" charset="-78"/>
              </a:rPr>
              <a:t> </a:t>
            </a:r>
            <a:r>
              <a:rPr lang="ar-SA" sz="25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5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رابطة بين دستگاه مختصات قطبی و دکارتی</a:t>
            </a:r>
            <a:endParaRPr lang="en-US" sz="250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62000" y="1476375"/>
            <a:ext cx="7772400" cy="3113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اول :  دستگاه مختصات قطبی</a:t>
            </a: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دوم : رابطة بين دستگاه مختصات</a:t>
            </a: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                   قطبی و دکارتی</a:t>
            </a: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سوم : نمودار معادلات قطبی</a:t>
            </a:r>
            <a:endParaRPr lang="en-US" sz="3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Mitra" pitchFamily="2" charset="-78"/>
            </a:endParaRPr>
          </a:p>
        </p:txBody>
      </p:sp>
      <p:sp>
        <p:nvSpPr>
          <p:cNvPr id="52230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913" y="3257550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913" y="1597025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977900" y="339725"/>
            <a:ext cx="77724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tr" pitchFamily="2" charset="-78"/>
              </a:rPr>
              <a:t>فهرست فصل دوم ( مختصات قطبی )</a:t>
            </a: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tr" pitchFamily="2" charset="-78"/>
            </a:endParaRPr>
          </a:p>
        </p:txBody>
      </p:sp>
      <p:sp>
        <p:nvSpPr>
          <p:cNvPr id="52234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913" y="4110038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animBg="1"/>
      <p:bldP spid="52232" grpId="0" animBg="1"/>
      <p:bldP spid="5223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ChangeArrowheads="1"/>
          </p:cNvSpPr>
          <p:nvPr/>
        </p:nvSpPr>
        <p:spPr bwMode="auto">
          <a:xfrm>
            <a:off x="1905000" y="2286000"/>
            <a:ext cx="72390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67651" name="Rectangle 3"/>
          <p:cNvSpPr>
            <a:spLocks noChangeArrowheads="1"/>
          </p:cNvSpPr>
          <p:nvPr/>
        </p:nvSpPr>
        <p:spPr bwMode="auto">
          <a:xfrm>
            <a:off x="1295400" y="1066800"/>
            <a:ext cx="7543800" cy="502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فصل</a:t>
            </a:r>
            <a:r>
              <a:rPr lang="ar-SA" sz="13000" b="0">
                <a:solidFill>
                  <a:schemeClr val="bg1"/>
                </a:solidFill>
                <a:latin typeface="Arial" charset="0"/>
                <a:cs typeface="mamran" pitchFamily="10" charset="-78"/>
              </a:rPr>
              <a:t>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دوم</a:t>
            </a:r>
          </a:p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بخش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سوم</a:t>
            </a:r>
          </a:p>
        </p:txBody>
      </p:sp>
    </p:spTree>
  </p:cSld>
  <p:clrMapOvr>
    <a:masterClrMapping/>
  </p:clrMapOvr>
  <p:transition spd="med">
    <p:wheel spokes="8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نمودار معادلات قطبی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665603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0101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4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فرض كنيم </a:t>
            </a:r>
            <a:r>
              <a:rPr lang="en-US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  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مختصات قطبي يك نقطه باشد معادله اي به صورت </a:t>
            </a:r>
            <a:r>
              <a:rPr lang="en-US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       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را يك </a:t>
            </a:r>
            <a:r>
              <a:rPr lang="ar-SA" sz="2000" b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Nasim" pitchFamily="2" charset="-78"/>
              </a:rPr>
              <a:t>معادلة قطبي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مي ناميم .</a:t>
            </a:r>
            <a:endParaRPr lang="en-US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20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مجموعه همه نقاطي از صفح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ه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كه مختصات آنها در معادل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ة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en-US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</a:t>
            </a:r>
            <a:r>
              <a:rPr lang="en-US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       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صدق مي كند شكلي را به وجود مي آورند كه آن </a:t>
            </a:r>
            <a:r>
              <a:rPr lang="en-US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را </a:t>
            </a:r>
            <a:r>
              <a:rPr lang="ar-SA" sz="2000" b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Nasim" pitchFamily="2" charset="-78"/>
              </a:rPr>
              <a:t>نمودار معادل</a:t>
            </a:r>
            <a:r>
              <a:rPr lang="fa-IR" sz="2000" b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Nasim" pitchFamily="2" charset="-78"/>
              </a:rPr>
              <a:t>ة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     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مي ناميم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.</a:t>
            </a:r>
            <a:endParaRPr lang="en-US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665604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65605" name="Object 5"/>
          <p:cNvGraphicFramePr>
            <a:graphicFrameLocks noChangeAspect="1"/>
          </p:cNvGraphicFramePr>
          <p:nvPr/>
        </p:nvGraphicFramePr>
        <p:xfrm>
          <a:off x="6084888" y="2781300"/>
          <a:ext cx="13208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36" name="Equation" r:id="rId3" imgW="1320480" imgH="419040" progId="Equation.3">
                  <p:embed/>
                </p:oleObj>
              </mc:Choice>
              <mc:Fallback>
                <p:oleObj name="Equation" r:id="rId3" imgW="132048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781300"/>
                        <a:ext cx="1320800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06" name="Object 6"/>
          <p:cNvGraphicFramePr>
            <a:graphicFrameLocks noChangeAspect="1"/>
          </p:cNvGraphicFramePr>
          <p:nvPr/>
        </p:nvGraphicFramePr>
        <p:xfrm>
          <a:off x="6372225" y="2060575"/>
          <a:ext cx="9017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37" name="Equation" r:id="rId5" imgW="901440" imgH="431640" progId="Equation.3">
                  <p:embed/>
                </p:oleObj>
              </mc:Choice>
              <mc:Fallback>
                <p:oleObj name="Equation" r:id="rId5" imgW="90144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060575"/>
                        <a:ext cx="9017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09" name="Rectangle 9"/>
          <p:cNvSpPr>
            <a:spLocks noChangeArrowheads="1"/>
          </p:cNvSpPr>
          <p:nvPr/>
        </p:nvSpPr>
        <p:spPr bwMode="auto">
          <a:xfrm>
            <a:off x="1619250" y="3429000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65610" name="Object 10"/>
          <p:cNvGraphicFramePr>
            <a:graphicFrameLocks noChangeAspect="1"/>
          </p:cNvGraphicFramePr>
          <p:nvPr/>
        </p:nvGraphicFramePr>
        <p:xfrm>
          <a:off x="7235825" y="4868863"/>
          <a:ext cx="132080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38" name="Equation" r:id="rId7" imgW="1320480" imgH="419040" progId="Equation.3">
                  <p:embed/>
                </p:oleObj>
              </mc:Choice>
              <mc:Fallback>
                <p:oleObj name="Equation" r:id="rId7" imgW="1320480" imgH="419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4868863"/>
                        <a:ext cx="1320800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11" name="Object 11"/>
          <p:cNvGraphicFramePr>
            <a:graphicFrameLocks noChangeAspect="1"/>
          </p:cNvGraphicFramePr>
          <p:nvPr/>
        </p:nvGraphicFramePr>
        <p:xfrm>
          <a:off x="5219700" y="5588000"/>
          <a:ext cx="13208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39" name="Equation" r:id="rId9" imgW="1320480" imgH="419040" progId="Equation.3">
                  <p:embed/>
                </p:oleObj>
              </mc:Choice>
              <mc:Fallback>
                <p:oleObj name="Equation" r:id="rId9" imgW="1320480" imgH="419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5588000"/>
                        <a:ext cx="1320800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نمودار معادلات قطبی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668675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5641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4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معادلة  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en-US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    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را در نظر می گيريم :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( الف ) اگر </a:t>
            </a:r>
            <a:r>
              <a:rPr lang="en-US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       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ي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ا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                 در معادله صدق کند آنگاه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، منحني نسبت به محور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ها متقارن است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.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9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668676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تقارن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68677" name="Object 5"/>
          <p:cNvGraphicFramePr>
            <a:graphicFrameLocks noChangeAspect="1"/>
          </p:cNvGraphicFramePr>
          <p:nvPr/>
        </p:nvGraphicFramePr>
        <p:xfrm>
          <a:off x="6443663" y="2060575"/>
          <a:ext cx="13208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715" name="Equation" r:id="rId3" imgW="1320480" imgH="419040" progId="Equation.3">
                  <p:embed/>
                </p:oleObj>
              </mc:Choice>
              <mc:Fallback>
                <p:oleObj name="Equation" r:id="rId3" imgW="132048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2060575"/>
                        <a:ext cx="1320800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8682" name="Object 10"/>
          <p:cNvGraphicFramePr>
            <a:graphicFrameLocks noChangeAspect="1"/>
          </p:cNvGraphicFramePr>
          <p:nvPr/>
        </p:nvGraphicFramePr>
        <p:xfrm>
          <a:off x="5076825" y="3559175"/>
          <a:ext cx="2286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716" name="Equation" r:id="rId5" imgW="228600" imgH="241200" progId="Equation.3">
                  <p:embed/>
                </p:oleObj>
              </mc:Choice>
              <mc:Fallback>
                <p:oleObj name="Equation" r:id="rId5" imgW="228600" imgH="241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3559175"/>
                        <a:ext cx="2286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8683" name="Object 11"/>
          <p:cNvGraphicFramePr>
            <a:graphicFrameLocks noChangeAspect="1"/>
          </p:cNvGraphicFramePr>
          <p:nvPr/>
        </p:nvGraphicFramePr>
        <p:xfrm>
          <a:off x="6084888" y="2767013"/>
          <a:ext cx="120650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717" name="Equation" r:id="rId7" imgW="1206360" imgH="431640" progId="Equation.3">
                  <p:embed/>
                </p:oleObj>
              </mc:Choice>
              <mc:Fallback>
                <p:oleObj name="Equation" r:id="rId7" imgW="1206360" imgH="431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767013"/>
                        <a:ext cx="1206500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8690" name="Object 18"/>
          <p:cNvGraphicFramePr>
            <a:graphicFrameLocks noChangeAspect="1"/>
          </p:cNvGraphicFramePr>
          <p:nvPr/>
        </p:nvGraphicFramePr>
        <p:xfrm>
          <a:off x="3924300" y="2767013"/>
          <a:ext cx="177800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718" name="Equation" r:id="rId9" imgW="1777680" imgH="431640" progId="Equation.3">
                  <p:embed/>
                </p:oleObj>
              </mc:Choice>
              <mc:Fallback>
                <p:oleObj name="Equation" r:id="rId9" imgW="1777680" imgH="4316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767013"/>
                        <a:ext cx="1778000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8692" name="Picture 20"/>
          <p:cNvPicPr>
            <a:picLocks noChangeAspect="1" noChangeArrowheads="1"/>
          </p:cNvPicPr>
          <p:nvPr/>
        </p:nvPicPr>
        <p:blipFill>
          <a:blip r:embed="rId11"/>
          <a:srcRect b="2158"/>
          <a:stretch>
            <a:fillRect/>
          </a:stretch>
        </p:blipFill>
        <p:spPr bwMode="auto">
          <a:xfrm>
            <a:off x="1763713" y="4006850"/>
            <a:ext cx="6694487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نمودار معادلات قطبی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671747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3228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4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( ب</a:t>
            </a:r>
            <a:r>
              <a:rPr lang="en-US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) اگر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                                    در معادله صدق کند آنگاه نمودار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منحني نسبت به محور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ها متقارن است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.</a:t>
            </a:r>
            <a:endParaRPr lang="en-US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24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671748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تقارن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71755" name="Object 11"/>
          <p:cNvGraphicFramePr>
            <a:graphicFrameLocks noChangeAspect="1"/>
          </p:cNvGraphicFramePr>
          <p:nvPr/>
        </p:nvGraphicFramePr>
        <p:xfrm>
          <a:off x="3952875" y="2852738"/>
          <a:ext cx="25400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72" name="Equation" r:id="rId3" imgW="253800" imgH="317160" progId="Equation.3">
                  <p:embed/>
                </p:oleObj>
              </mc:Choice>
              <mc:Fallback>
                <p:oleObj name="Equation" r:id="rId3" imgW="253800" imgH="31716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5" y="2852738"/>
                        <a:ext cx="254000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1759" name="Object 15"/>
          <p:cNvGraphicFramePr>
            <a:graphicFrameLocks noChangeAspect="1"/>
          </p:cNvGraphicFramePr>
          <p:nvPr/>
        </p:nvGraphicFramePr>
        <p:xfrm>
          <a:off x="3722688" y="2043113"/>
          <a:ext cx="37338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73" name="Equation" r:id="rId5" imgW="3733560" imgH="444240" progId="Equation.3">
                  <p:embed/>
                </p:oleObj>
              </mc:Choice>
              <mc:Fallback>
                <p:oleObj name="Equation" r:id="rId5" imgW="3733560" imgH="4442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2688" y="2043113"/>
                        <a:ext cx="3733800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1760" name="Picture 16"/>
          <p:cNvPicPr>
            <a:picLocks noChangeAspect="1" noChangeArrowheads="1"/>
          </p:cNvPicPr>
          <p:nvPr/>
        </p:nvPicPr>
        <p:blipFill>
          <a:blip r:embed="rId7"/>
          <a:srcRect l="4953" t="8395" r="3011" b="7593"/>
          <a:stretch>
            <a:fillRect/>
          </a:stretch>
        </p:blipFill>
        <p:spPr bwMode="auto">
          <a:xfrm>
            <a:off x="1692275" y="3932238"/>
            <a:ext cx="6696075" cy="21605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نمودار معادلات قطبی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670723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4213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4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(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ج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) اگر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                                   در معادلة منحنی صدق کند آنگاه نمودار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منحني نسبت به مبدا مختصات ( قطب ) متقارن است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.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670724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تقارن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70733" name="Object 13"/>
          <p:cNvGraphicFramePr>
            <a:graphicFrameLocks noChangeAspect="1"/>
          </p:cNvGraphicFramePr>
          <p:nvPr/>
        </p:nvGraphicFramePr>
        <p:xfrm>
          <a:off x="4070350" y="2060575"/>
          <a:ext cx="34544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740" name="Equation" r:id="rId3" imgW="3454200" imgH="444240" progId="Equation.3">
                  <p:embed/>
                </p:oleObj>
              </mc:Choice>
              <mc:Fallback>
                <p:oleObj name="Equation" r:id="rId3" imgW="3454200" imgH="4442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350" y="2060575"/>
                        <a:ext cx="345440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0734" name="Picture 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68538" y="3933825"/>
            <a:ext cx="4676775" cy="23241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نمودار معادلات قطبی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672771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5324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4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می دانيم در دستگاه مختصات دکارتی                   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معادل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ة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دايره اي به مركز مبدا مختصات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و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شعاع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             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در دستگاه دكارتي است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چون                     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بنا براين معادل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ة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اين دايره در دستگاه مختصات قطبي به صورت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        يا </a:t>
            </a:r>
            <a:r>
              <a:rPr lang="en-US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</a:t>
            </a:r>
            <a:r>
              <a:rPr lang="en-US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خواهد بود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. توجه كنيد </a:t>
            </a:r>
            <a:endParaRPr lang="en-US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كه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    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نيز همان دايره را</a:t>
            </a:r>
            <a:endParaRPr lang="en-US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مشخص مي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كند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. </a:t>
            </a:r>
            <a:endParaRPr lang="en-US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672772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معادلة دايره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72775" name="Object 7"/>
          <p:cNvGraphicFramePr>
            <a:graphicFrameLocks noChangeAspect="1"/>
          </p:cNvGraphicFramePr>
          <p:nvPr/>
        </p:nvGraphicFramePr>
        <p:xfrm>
          <a:off x="2339975" y="1989138"/>
          <a:ext cx="19685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818" name="Equation" r:id="rId3" imgW="1968480" imgH="507960" progId="Equation.3">
                  <p:embed/>
                </p:oleObj>
              </mc:Choice>
              <mc:Fallback>
                <p:oleObj name="Equation" r:id="rId3" imgW="1968480" imgH="5079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989138"/>
                        <a:ext cx="1968500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2776" name="Object 8"/>
          <p:cNvGraphicFramePr>
            <a:graphicFrameLocks noChangeAspect="1"/>
          </p:cNvGraphicFramePr>
          <p:nvPr/>
        </p:nvGraphicFramePr>
        <p:xfrm>
          <a:off x="2339975" y="2693988"/>
          <a:ext cx="173990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819" name="Equation" r:id="rId5" imgW="1739880" imgH="431640" progId="Equation.3">
                  <p:embed/>
                </p:oleObj>
              </mc:Choice>
              <mc:Fallback>
                <p:oleObj name="Equation" r:id="rId5" imgW="173988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693988"/>
                        <a:ext cx="1739900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2778" name="Object 10"/>
          <p:cNvGraphicFramePr>
            <a:graphicFrameLocks noChangeAspect="1"/>
          </p:cNvGraphicFramePr>
          <p:nvPr/>
        </p:nvGraphicFramePr>
        <p:xfrm>
          <a:off x="7235825" y="5516563"/>
          <a:ext cx="1003300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820" name="Equation" r:id="rId7" imgW="1002960" imgH="241200" progId="Equation.3">
                  <p:embed/>
                </p:oleObj>
              </mc:Choice>
              <mc:Fallback>
                <p:oleObj name="Equation" r:id="rId7" imgW="1002960" imgH="241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5516563"/>
                        <a:ext cx="1003300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2779" name="Object 11"/>
          <p:cNvGraphicFramePr>
            <a:graphicFrameLocks noChangeAspect="1"/>
          </p:cNvGraphicFramePr>
          <p:nvPr/>
        </p:nvGraphicFramePr>
        <p:xfrm>
          <a:off x="2268538" y="3962400"/>
          <a:ext cx="11303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821" name="Equation" r:id="rId9" imgW="1130040" imgH="431640" progId="Equation.3">
                  <p:embed/>
                </p:oleObj>
              </mc:Choice>
              <mc:Fallback>
                <p:oleObj name="Equation" r:id="rId9" imgW="1130040" imgH="431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962400"/>
                        <a:ext cx="1130300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2780" name="Object 12"/>
          <p:cNvGraphicFramePr>
            <a:graphicFrameLocks noChangeAspect="1"/>
          </p:cNvGraphicFramePr>
          <p:nvPr/>
        </p:nvGraphicFramePr>
        <p:xfrm>
          <a:off x="7812088" y="4754563"/>
          <a:ext cx="787400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822" name="Equation" r:id="rId11" imgW="787320" imgH="241200" progId="Equation.3">
                  <p:embed/>
                </p:oleObj>
              </mc:Choice>
              <mc:Fallback>
                <p:oleObj name="Equation" r:id="rId11" imgW="787320" imgH="2412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4754563"/>
                        <a:ext cx="787400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2781" name="Object 13"/>
          <p:cNvGraphicFramePr>
            <a:graphicFrameLocks noChangeAspect="1"/>
          </p:cNvGraphicFramePr>
          <p:nvPr/>
        </p:nvGraphicFramePr>
        <p:xfrm>
          <a:off x="3708400" y="3313113"/>
          <a:ext cx="19431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823" name="Equation" r:id="rId13" imgW="1942920" imgH="507960" progId="Equation.3">
                  <p:embed/>
                </p:oleObj>
              </mc:Choice>
              <mc:Fallback>
                <p:oleObj name="Equation" r:id="rId13" imgW="1942920" imgH="50796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3313113"/>
                        <a:ext cx="1943100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2783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763713" y="4508500"/>
            <a:ext cx="2962275" cy="20447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نمودار معادلات قطبی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681987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5435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4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می دانيم در دستگاه مختصات دکارتی           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معادل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ة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خطی است که از مب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دا مختصات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با شيب     می گذرد .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چون             </a:t>
            </a:r>
            <a:r>
              <a:rPr lang="en-US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          و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                 بنابراين            معادلة خطي است که با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ش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يب     ( زاوية     ) از مبدا مختصات می گذرد . 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en-US" sz="28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681988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معادلة خطی که از مبداء می گذرد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81989" name="Object 5"/>
          <p:cNvGraphicFramePr>
            <a:graphicFrameLocks noChangeAspect="1"/>
          </p:cNvGraphicFramePr>
          <p:nvPr/>
        </p:nvGraphicFramePr>
        <p:xfrm>
          <a:off x="3132138" y="2159000"/>
          <a:ext cx="11430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040" name="Equation" r:id="rId3" imgW="1143000" imgH="330120" progId="Equation.3">
                  <p:embed/>
                </p:oleObj>
              </mc:Choice>
              <mc:Fallback>
                <p:oleObj name="Equation" r:id="rId3" imgW="1143000" imgH="3301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159000"/>
                        <a:ext cx="11430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1990" name="Object 6"/>
          <p:cNvGraphicFramePr>
            <a:graphicFrameLocks noChangeAspect="1"/>
          </p:cNvGraphicFramePr>
          <p:nvPr/>
        </p:nvGraphicFramePr>
        <p:xfrm>
          <a:off x="4500563" y="2749550"/>
          <a:ext cx="317500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041" name="Equation" r:id="rId5" imgW="317160" imgH="241200" progId="Equation.3">
                  <p:embed/>
                </p:oleObj>
              </mc:Choice>
              <mc:Fallback>
                <p:oleObj name="Equation" r:id="rId5" imgW="31716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749550"/>
                        <a:ext cx="317500" cy="24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1993" name="Object 9"/>
          <p:cNvGraphicFramePr>
            <a:graphicFrameLocks noChangeAspect="1"/>
          </p:cNvGraphicFramePr>
          <p:nvPr/>
        </p:nvGraphicFramePr>
        <p:xfrm>
          <a:off x="5267325" y="4056063"/>
          <a:ext cx="292100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042" name="Equation" r:id="rId7" imgW="291960" imgH="253800" progId="Equation.3">
                  <p:embed/>
                </p:oleObj>
              </mc:Choice>
              <mc:Fallback>
                <p:oleObj name="Equation" r:id="rId7" imgW="291960" imgH="253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7325" y="4056063"/>
                        <a:ext cx="292100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1994" name="Object 10"/>
          <p:cNvGraphicFramePr>
            <a:graphicFrameLocks noChangeAspect="1"/>
          </p:cNvGraphicFramePr>
          <p:nvPr/>
        </p:nvGraphicFramePr>
        <p:xfrm>
          <a:off x="7164388" y="3225800"/>
          <a:ext cx="13716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043" name="Equation" r:id="rId9" imgW="1371600" imgH="558720" progId="Equation.3">
                  <p:embed/>
                </p:oleObj>
              </mc:Choice>
              <mc:Fallback>
                <p:oleObj name="Equation" r:id="rId9" imgW="1371600" imgH="55872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3225800"/>
                        <a:ext cx="1371600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1995" name="Object 11"/>
          <p:cNvGraphicFramePr>
            <a:graphicFrameLocks noChangeAspect="1"/>
          </p:cNvGraphicFramePr>
          <p:nvPr/>
        </p:nvGraphicFramePr>
        <p:xfrm>
          <a:off x="5076825" y="3225800"/>
          <a:ext cx="18669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044" name="Equation" r:id="rId11" imgW="1866600" imgH="558720" progId="Equation.3">
                  <p:embed/>
                </p:oleObj>
              </mc:Choice>
              <mc:Fallback>
                <p:oleObj name="Equation" r:id="rId11" imgW="1866600" imgH="55872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3225800"/>
                        <a:ext cx="1866900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1996" name="Object 12"/>
          <p:cNvGraphicFramePr>
            <a:graphicFrameLocks noChangeAspect="1"/>
          </p:cNvGraphicFramePr>
          <p:nvPr/>
        </p:nvGraphicFramePr>
        <p:xfrm>
          <a:off x="3048000" y="3370263"/>
          <a:ext cx="8763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045" name="Equation" r:id="rId13" imgW="876240" imgH="330120" progId="Equation.3">
                  <p:embed/>
                </p:oleObj>
              </mc:Choice>
              <mc:Fallback>
                <p:oleObj name="Equation" r:id="rId13" imgW="876240" imgH="33012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370263"/>
                        <a:ext cx="8763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1997" name="Object 13"/>
          <p:cNvGraphicFramePr>
            <a:graphicFrameLocks noChangeAspect="1"/>
          </p:cNvGraphicFramePr>
          <p:nvPr/>
        </p:nvGraphicFramePr>
        <p:xfrm>
          <a:off x="6443663" y="4089400"/>
          <a:ext cx="317500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046" name="Equation" r:id="rId15" imgW="317160" imgH="241200" progId="Equation.3">
                  <p:embed/>
                </p:oleObj>
              </mc:Choice>
              <mc:Fallback>
                <p:oleObj name="Equation" r:id="rId15" imgW="317160" imgH="2412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4089400"/>
                        <a:ext cx="317500" cy="24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2002" name="Picture 1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268538" y="4581525"/>
            <a:ext cx="5619750" cy="19145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نمودار معادلات قطبی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676867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3228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4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نمودار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          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را در دستگاه مختصات قطبي رسم كنيد .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با تبديل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به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    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تغيير نمي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كند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.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پس منحني نسبت به محور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ها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(محور قطبي ) متقارن است .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همچنين با تبديل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به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      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تغيير نمي كند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.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پس منحني نسبت به محور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ها ( خط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) متقارن است . منحني را در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فاصل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ة               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رسم مي كنيم .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en-US" sz="18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676868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76870" name="Object 6"/>
          <p:cNvGraphicFramePr>
            <a:graphicFrameLocks noChangeAspect="1"/>
          </p:cNvGraphicFramePr>
          <p:nvPr/>
        </p:nvGraphicFramePr>
        <p:xfrm>
          <a:off x="7426325" y="2840038"/>
          <a:ext cx="2413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33" name="Equation" r:id="rId3" imgW="241200" imgH="330120" progId="Equation.3">
                  <p:embed/>
                </p:oleObj>
              </mc:Choice>
              <mc:Fallback>
                <p:oleObj name="Equation" r:id="rId3" imgW="241200" imgH="3301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6325" y="2840038"/>
                        <a:ext cx="2413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871" name="Object 7"/>
          <p:cNvGraphicFramePr>
            <a:graphicFrameLocks noChangeAspect="1"/>
          </p:cNvGraphicFramePr>
          <p:nvPr/>
        </p:nvGraphicFramePr>
        <p:xfrm>
          <a:off x="6080125" y="2824163"/>
          <a:ext cx="93980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34" name="Equation" r:id="rId5" imgW="939600" imgH="419040" progId="Equation.3">
                  <p:embed/>
                </p:oleObj>
              </mc:Choice>
              <mc:Fallback>
                <p:oleObj name="Equation" r:id="rId5" imgW="939600" imgH="419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25" y="2824163"/>
                        <a:ext cx="939800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872" name="Object 8"/>
          <p:cNvGraphicFramePr>
            <a:graphicFrameLocks noChangeAspect="1"/>
          </p:cNvGraphicFramePr>
          <p:nvPr/>
        </p:nvGraphicFramePr>
        <p:xfrm>
          <a:off x="7769225" y="3516313"/>
          <a:ext cx="228600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35" name="Equation" r:id="rId7" imgW="228600" imgH="241200" progId="Equation.3">
                  <p:embed/>
                </p:oleObj>
              </mc:Choice>
              <mc:Fallback>
                <p:oleObj name="Equation" r:id="rId7" imgW="228600" imgH="241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9225" y="3516313"/>
                        <a:ext cx="228600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873" name="Object 9"/>
          <p:cNvGraphicFramePr>
            <a:graphicFrameLocks noChangeAspect="1"/>
          </p:cNvGraphicFramePr>
          <p:nvPr/>
        </p:nvGraphicFramePr>
        <p:xfrm>
          <a:off x="6315075" y="4276725"/>
          <a:ext cx="2413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36" name="Equation" r:id="rId9" imgW="241200" imgH="330120" progId="Equation.3">
                  <p:embed/>
                </p:oleObj>
              </mc:Choice>
              <mc:Fallback>
                <p:oleObj name="Equation" r:id="rId9" imgW="241200" imgH="33012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5075" y="4276725"/>
                        <a:ext cx="2413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874" name="Object 10"/>
          <p:cNvGraphicFramePr>
            <a:graphicFrameLocks noChangeAspect="1"/>
          </p:cNvGraphicFramePr>
          <p:nvPr/>
        </p:nvGraphicFramePr>
        <p:xfrm>
          <a:off x="4702175" y="4251325"/>
          <a:ext cx="12192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37" name="Equation" r:id="rId11" imgW="1218960" imgH="419040" progId="Equation.3">
                  <p:embed/>
                </p:oleObj>
              </mc:Choice>
              <mc:Fallback>
                <p:oleObj name="Equation" r:id="rId11" imgW="1218960" imgH="419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175" y="4251325"/>
                        <a:ext cx="1219200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875" name="Object 11"/>
          <p:cNvGraphicFramePr>
            <a:graphicFrameLocks noChangeAspect="1"/>
          </p:cNvGraphicFramePr>
          <p:nvPr/>
        </p:nvGraphicFramePr>
        <p:xfrm>
          <a:off x="5781675" y="4941888"/>
          <a:ext cx="25400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38" name="Equation" r:id="rId13" imgW="253800" imgH="317160" progId="Equation.3">
                  <p:embed/>
                </p:oleObj>
              </mc:Choice>
              <mc:Fallback>
                <p:oleObj name="Equation" r:id="rId13" imgW="253800" imgH="31716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4941888"/>
                        <a:ext cx="254000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876" name="Object 12"/>
          <p:cNvGraphicFramePr>
            <a:graphicFrameLocks noChangeAspect="1"/>
          </p:cNvGraphicFramePr>
          <p:nvPr/>
        </p:nvGraphicFramePr>
        <p:xfrm>
          <a:off x="3836988" y="4870450"/>
          <a:ext cx="8128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39" name="Equation" r:id="rId15" imgW="812520" imgH="495000" progId="Equation.3">
                  <p:embed/>
                </p:oleObj>
              </mc:Choice>
              <mc:Fallback>
                <p:oleObj name="Equation" r:id="rId15" imgW="812520" imgH="4950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988" y="4870450"/>
                        <a:ext cx="812800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877" name="Object 13"/>
          <p:cNvGraphicFramePr>
            <a:graphicFrameLocks noChangeAspect="1"/>
          </p:cNvGraphicFramePr>
          <p:nvPr/>
        </p:nvGraphicFramePr>
        <p:xfrm>
          <a:off x="4960938" y="5503863"/>
          <a:ext cx="13589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40" name="Equation" r:id="rId17" imgW="1358640" imgH="495000" progId="Equation.3">
                  <p:embed/>
                </p:oleObj>
              </mc:Choice>
              <mc:Fallback>
                <p:oleObj name="Equation" r:id="rId17" imgW="1358640" imgH="4950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938" y="5503863"/>
                        <a:ext cx="1358900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878" name="Object 14"/>
          <p:cNvGraphicFramePr>
            <a:graphicFrameLocks noChangeAspect="1"/>
          </p:cNvGraphicFramePr>
          <p:nvPr/>
        </p:nvGraphicFramePr>
        <p:xfrm>
          <a:off x="6102350" y="2060575"/>
          <a:ext cx="17399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41" name="Equation" r:id="rId19" imgW="1739880" imgH="330120" progId="Equation.3">
                  <p:embed/>
                </p:oleObj>
              </mc:Choice>
              <mc:Fallback>
                <p:oleObj name="Equation" r:id="rId19" imgW="1739880" imgH="33012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0" y="2060575"/>
                        <a:ext cx="1739900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نمودار معادلات قطبی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675843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7926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4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16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با توجه به محورهای تقارن منحنی را کامل می کنيم .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675844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ادامة 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pic>
        <p:nvPicPr>
          <p:cNvPr id="675849" name="Picture 9"/>
          <p:cNvPicPr>
            <a:picLocks noChangeAspect="1" noChangeArrowheads="1"/>
          </p:cNvPicPr>
          <p:nvPr/>
        </p:nvPicPr>
        <p:blipFill>
          <a:blip r:embed="rId2"/>
          <a:srcRect r="3360"/>
          <a:stretch>
            <a:fillRect/>
          </a:stretch>
        </p:blipFill>
        <p:spPr bwMode="auto">
          <a:xfrm>
            <a:off x="1576388" y="2147888"/>
            <a:ext cx="6985000" cy="15621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نمودار معادلات قطبی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677891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55530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4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هر منحني به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صورت                  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يا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                 ، </a:t>
            </a:r>
            <a:r>
              <a:rPr lang="fa-IR" sz="2000" b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Nasim" pitchFamily="2" charset="-78"/>
              </a:rPr>
              <a:t>ر</a:t>
            </a:r>
            <a:r>
              <a:rPr lang="ar-SA" sz="2000" b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Nasim" pitchFamily="2" charset="-78"/>
              </a:rPr>
              <a:t>ز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نام دارد اگر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فرد باشد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پر دارد و اگر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زوج باشد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پر دارد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.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en-US" sz="24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677892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معادلة رز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77900" name="Object 12"/>
          <p:cNvGraphicFramePr>
            <a:graphicFrameLocks noChangeAspect="1"/>
          </p:cNvGraphicFramePr>
          <p:nvPr/>
        </p:nvGraphicFramePr>
        <p:xfrm>
          <a:off x="4356100" y="2074863"/>
          <a:ext cx="18034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942" name="Equation" r:id="rId3" imgW="1803240" imgH="330120" progId="Equation.3">
                  <p:embed/>
                </p:oleObj>
              </mc:Choice>
              <mc:Fallback>
                <p:oleObj name="Equation" r:id="rId3" imgW="1803240" imgH="33012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074863"/>
                        <a:ext cx="18034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7901" name="Object 13"/>
          <p:cNvGraphicFramePr>
            <a:graphicFrameLocks noChangeAspect="1"/>
          </p:cNvGraphicFramePr>
          <p:nvPr/>
        </p:nvGraphicFramePr>
        <p:xfrm>
          <a:off x="2152650" y="2060575"/>
          <a:ext cx="17526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943" name="Equation" r:id="rId5" imgW="1752480" imgH="342720" progId="Equation.3">
                  <p:embed/>
                </p:oleObj>
              </mc:Choice>
              <mc:Fallback>
                <p:oleObj name="Equation" r:id="rId5" imgW="1752480" imgH="34272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2060575"/>
                        <a:ext cx="1752600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7902" name="Object 14"/>
          <p:cNvGraphicFramePr>
            <a:graphicFrameLocks noChangeAspect="1"/>
          </p:cNvGraphicFramePr>
          <p:nvPr/>
        </p:nvGraphicFramePr>
        <p:xfrm>
          <a:off x="7078663" y="2765425"/>
          <a:ext cx="2286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944" name="Equation" r:id="rId7" imgW="228600" imgH="241200" progId="Equation.3">
                  <p:embed/>
                </p:oleObj>
              </mc:Choice>
              <mc:Fallback>
                <p:oleObj name="Equation" r:id="rId7" imgW="228600" imgH="2412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8663" y="2765425"/>
                        <a:ext cx="2286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7903" name="Object 15"/>
          <p:cNvGraphicFramePr>
            <a:graphicFrameLocks noChangeAspect="1"/>
          </p:cNvGraphicFramePr>
          <p:nvPr/>
        </p:nvGraphicFramePr>
        <p:xfrm>
          <a:off x="4010025" y="2781300"/>
          <a:ext cx="2286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945" name="Equation" r:id="rId9" imgW="228600" imgH="241200" progId="Equation.3">
                  <p:embed/>
                </p:oleObj>
              </mc:Choice>
              <mc:Fallback>
                <p:oleObj name="Equation" r:id="rId9" imgW="228600" imgH="2412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025" y="2781300"/>
                        <a:ext cx="2286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7904" name="Object 16"/>
          <p:cNvGraphicFramePr>
            <a:graphicFrameLocks noChangeAspect="1"/>
          </p:cNvGraphicFramePr>
          <p:nvPr/>
        </p:nvGraphicFramePr>
        <p:xfrm>
          <a:off x="5738813" y="2765425"/>
          <a:ext cx="2286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946" name="Equation" r:id="rId11" imgW="228600" imgH="241200" progId="Equation.3">
                  <p:embed/>
                </p:oleObj>
              </mc:Choice>
              <mc:Fallback>
                <p:oleObj name="Equation" r:id="rId11" imgW="228600" imgH="2412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3" y="2765425"/>
                        <a:ext cx="2286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7905" name="Object 17"/>
          <p:cNvGraphicFramePr>
            <a:graphicFrameLocks noChangeAspect="1"/>
          </p:cNvGraphicFramePr>
          <p:nvPr/>
        </p:nvGraphicFramePr>
        <p:xfrm>
          <a:off x="2398713" y="2693988"/>
          <a:ext cx="4191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947" name="Equation" r:id="rId13" imgW="419040" imgH="330120" progId="Equation.3">
                  <p:embed/>
                </p:oleObj>
              </mc:Choice>
              <mc:Fallback>
                <p:oleObj name="Equation" r:id="rId13" imgW="419040" imgH="33012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3" y="2693988"/>
                        <a:ext cx="4191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7909" name="Picture 2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908175" y="4005263"/>
            <a:ext cx="6546850" cy="24177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4076700"/>
            <a:ext cx="685800" cy="455613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4868863"/>
            <a:ext cx="685800" cy="458787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D9483"/>
              </a:solidFill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762000" y="1476375"/>
            <a:ext cx="7772400" cy="3937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اول :  تعريف اعداد مختلط</a:t>
            </a: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دوم : اعمال جبری روی اعداد مختلط</a:t>
            </a: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سوم :  نمايش برداری اعدد مختلط</a:t>
            </a: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چهارم : نمايش مثلثاتی اعداد مختلط</a:t>
            </a: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پنجم : ريشه های اعداد مختلط</a:t>
            </a:r>
            <a:endParaRPr lang="en-US" sz="3600">
              <a:solidFill>
                <a:schemeClr val="tx2"/>
              </a:solidFill>
              <a:latin typeface="Times New Roman" pitchFamily="18" charset="0"/>
              <a:cs typeface="Mitra" pitchFamily="2" charset="-78"/>
            </a:endParaRPr>
          </a:p>
        </p:txBody>
      </p:sp>
      <p:sp>
        <p:nvSpPr>
          <p:cNvPr id="53254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3284538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2419350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AutoShape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1597025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977900" y="339725"/>
            <a:ext cx="77724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tr" pitchFamily="2" charset="-78"/>
              </a:rPr>
              <a:t>فهرست فصل سوم ( اعداد مختلط )</a:t>
            </a: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tr" pitchFamily="2" charset="-78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  <p:bldP spid="53251" grpId="0" animBg="1"/>
      <p:bldP spid="53254" grpId="0" animBg="1"/>
      <p:bldP spid="53255" grpId="0" animBg="1"/>
      <p:bldP spid="5325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نمودار معادلات قطبی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678915" name="Text Box 3"/>
          <p:cNvSpPr txBox="1">
            <a:spLocks noChangeArrowheads="1"/>
          </p:cNvSpPr>
          <p:nvPr/>
        </p:nvSpPr>
        <p:spPr bwMode="auto">
          <a:xfrm>
            <a:off x="1447800" y="1196975"/>
            <a:ext cx="7239000" cy="48752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4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نمودار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                   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را كه درآن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عددي ثابت و مثبت است رسم كنيد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.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با تبديل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به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    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تغيير نمي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كند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.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پس منحني نسبت به محور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ها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متقارن است .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منحني را درفاصل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ة                 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رسم </a:t>
            </a: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کرده با توجه به تقارن آن را کامل می کنيم .</a:t>
            </a:r>
            <a:endParaRPr lang="en-US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678916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78920" name="Object 8"/>
          <p:cNvGraphicFramePr>
            <a:graphicFrameLocks noChangeAspect="1"/>
          </p:cNvGraphicFramePr>
          <p:nvPr/>
        </p:nvGraphicFramePr>
        <p:xfrm>
          <a:off x="5440363" y="2060575"/>
          <a:ext cx="23876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964" name="Equation" r:id="rId3" imgW="2387520" imgH="431640" progId="Equation.3">
                  <p:embed/>
                </p:oleObj>
              </mc:Choice>
              <mc:Fallback>
                <p:oleObj name="Equation" r:id="rId3" imgW="238752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363" y="2060575"/>
                        <a:ext cx="23876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8923" name="Object 11"/>
          <p:cNvGraphicFramePr>
            <a:graphicFrameLocks noChangeAspect="1"/>
          </p:cNvGraphicFramePr>
          <p:nvPr/>
        </p:nvGraphicFramePr>
        <p:xfrm>
          <a:off x="3867150" y="2133600"/>
          <a:ext cx="2413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965" name="Equation" r:id="rId5" imgW="241200" imgH="241200" progId="Equation.3">
                  <p:embed/>
                </p:oleObj>
              </mc:Choice>
              <mc:Fallback>
                <p:oleObj name="Equation" r:id="rId5" imgW="241200" imgH="2412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2133600"/>
                        <a:ext cx="2413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8924" name="Object 12"/>
          <p:cNvGraphicFramePr>
            <a:graphicFrameLocks noChangeAspect="1"/>
          </p:cNvGraphicFramePr>
          <p:nvPr/>
        </p:nvGraphicFramePr>
        <p:xfrm>
          <a:off x="7286625" y="3516313"/>
          <a:ext cx="2413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966" name="Equation" r:id="rId7" imgW="241200" imgH="330120" progId="Equation.3">
                  <p:embed/>
                </p:oleObj>
              </mc:Choice>
              <mc:Fallback>
                <p:oleObj name="Equation" r:id="rId7" imgW="241200" imgH="33012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3516313"/>
                        <a:ext cx="2413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8925" name="Object 13"/>
          <p:cNvGraphicFramePr>
            <a:graphicFrameLocks noChangeAspect="1"/>
          </p:cNvGraphicFramePr>
          <p:nvPr/>
        </p:nvGraphicFramePr>
        <p:xfrm>
          <a:off x="5940425" y="3500438"/>
          <a:ext cx="93980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967" name="Equation" r:id="rId9" imgW="939600" imgH="419040" progId="Equation.3">
                  <p:embed/>
                </p:oleObj>
              </mc:Choice>
              <mc:Fallback>
                <p:oleObj name="Equation" r:id="rId9" imgW="939600" imgH="4190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500438"/>
                        <a:ext cx="939800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8926" name="Object 14"/>
          <p:cNvGraphicFramePr>
            <a:graphicFrameLocks noChangeAspect="1"/>
          </p:cNvGraphicFramePr>
          <p:nvPr/>
        </p:nvGraphicFramePr>
        <p:xfrm>
          <a:off x="7799388" y="4235450"/>
          <a:ext cx="228600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968" name="Equation" r:id="rId11" imgW="228600" imgH="241200" progId="Equation.3">
                  <p:embed/>
                </p:oleObj>
              </mc:Choice>
              <mc:Fallback>
                <p:oleObj name="Equation" r:id="rId11" imgW="228600" imgH="2412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9388" y="4235450"/>
                        <a:ext cx="228600" cy="24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8927" name="Object 15"/>
          <p:cNvGraphicFramePr>
            <a:graphicFrameLocks noChangeAspect="1"/>
          </p:cNvGraphicFramePr>
          <p:nvPr/>
        </p:nvGraphicFramePr>
        <p:xfrm>
          <a:off x="5073650" y="4924425"/>
          <a:ext cx="14224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969" name="Equation" r:id="rId13" imgW="1422360" imgH="330120" progId="Equation.3">
                  <p:embed/>
                </p:oleObj>
              </mc:Choice>
              <mc:Fallback>
                <p:oleObj name="Equation" r:id="rId13" imgW="1422360" imgH="33012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4924425"/>
                        <a:ext cx="14224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نمودار معادلات قطبی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685059" name="Text Box 3"/>
          <p:cNvSpPr txBox="1">
            <a:spLocks noChangeArrowheads="1"/>
          </p:cNvSpPr>
          <p:nvPr/>
        </p:nvSpPr>
        <p:spPr bwMode="auto">
          <a:xfrm>
            <a:off x="1476375" y="1196975"/>
            <a:ext cx="7239000" cy="55197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4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marL="457200" indent="-457200"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برای پيدا کردن دو منحنی قطبی با معادلات                  و </a:t>
            </a:r>
          </a:p>
          <a:p>
            <a:pPr marL="457200" indent="-457200"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           به ترتيب زير عمل می کنيم .   </a:t>
            </a:r>
          </a:p>
          <a:p>
            <a:pPr marL="457200" indent="-457200"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1 . م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عادلات آنها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را در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يك دستگاه دو معادله دو مجهولي حل مي كينم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. جواب اين دستگاه تعدادی از نقاط تلاقی است .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marL="457200" indent="-457200"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2 .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دستگاههاي زير را نيز حل مي كنيم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.</a:t>
            </a:r>
            <a:endParaRPr lang="ar-SA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marL="457200" indent="-457200"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</a:p>
          <a:p>
            <a:pPr marL="457200" indent="-457200"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en-US" sz="18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685060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پيدا کردن محل تلاقی دو  منحنی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85065" name="Object 9"/>
          <p:cNvGraphicFramePr>
            <a:graphicFrameLocks noChangeAspect="1"/>
          </p:cNvGraphicFramePr>
          <p:nvPr/>
        </p:nvGraphicFramePr>
        <p:xfrm>
          <a:off x="2284413" y="2060575"/>
          <a:ext cx="13208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086" name="Equation" r:id="rId3" imgW="1320480" imgH="419040" progId="Equation.3">
                  <p:embed/>
                </p:oleObj>
              </mc:Choice>
              <mc:Fallback>
                <p:oleObj name="Equation" r:id="rId3" imgW="1320480" imgH="419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3" y="2060575"/>
                        <a:ext cx="1320800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5066" name="Object 10"/>
          <p:cNvGraphicFramePr>
            <a:graphicFrameLocks noChangeAspect="1"/>
          </p:cNvGraphicFramePr>
          <p:nvPr/>
        </p:nvGraphicFramePr>
        <p:xfrm>
          <a:off x="7280275" y="2813050"/>
          <a:ext cx="12954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087" name="Equation" r:id="rId5" imgW="1295280" imgH="419040" progId="Equation.3">
                  <p:embed/>
                </p:oleObj>
              </mc:Choice>
              <mc:Fallback>
                <p:oleObj name="Equation" r:id="rId5" imgW="1295280" imgH="419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2813050"/>
                        <a:ext cx="1295400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5067" name="Object 11"/>
          <p:cNvGraphicFramePr>
            <a:graphicFrameLocks noChangeAspect="1"/>
          </p:cNvGraphicFramePr>
          <p:nvPr/>
        </p:nvGraphicFramePr>
        <p:xfrm>
          <a:off x="1835150" y="5456238"/>
          <a:ext cx="64262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088" name="Equation" r:id="rId7" imgW="6426000" imgH="1028520" progId="Equation.3">
                  <p:embed/>
                </p:oleObj>
              </mc:Choice>
              <mc:Fallback>
                <p:oleObj name="Equation" r:id="rId7" imgW="6426000" imgH="102852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456238"/>
                        <a:ext cx="6426200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نمودار معادلات قطبی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49571" name="Text Box 3"/>
          <p:cNvSpPr txBox="1">
            <a:spLocks noChangeArrowheads="1"/>
          </p:cNvSpPr>
          <p:nvPr/>
        </p:nvSpPr>
        <p:spPr bwMode="auto">
          <a:xfrm>
            <a:off x="1476375" y="1196975"/>
            <a:ext cx="7239000" cy="44418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4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جواب اين دستگاهها نيز تعدادی از نقاط تلاقی دو منحنی را  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به  دست می دهد . اگر قطب در ميان اين جوابها نباشد  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آنگاه :    </a:t>
            </a:r>
            <a:endParaRPr lang="ar-SA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3 .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تحيقيق مي كنيم كه آيا منحني ها از قطب مي گذرند يا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نه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؟</a:t>
            </a:r>
            <a:r>
              <a:rPr lang="en-US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endParaRPr lang="en-US" sz="36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49572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پيدا کردن محل تلاقی دو  منحنی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نمودار معادلات قطبی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48547" name="Text Box 3"/>
          <p:cNvSpPr txBox="1">
            <a:spLocks noChangeArrowheads="1"/>
          </p:cNvSpPr>
          <p:nvPr/>
        </p:nvSpPr>
        <p:spPr bwMode="auto">
          <a:xfrm>
            <a:off x="1476375" y="1196975"/>
            <a:ext cx="7239000" cy="54641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4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نقاط تلاقی دو منحنی                 و                  را به دست آوريد .</a:t>
            </a:r>
          </a:p>
          <a:p>
            <a:pPr rtl="1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از حل دستگاه                   داريم                       پس </a:t>
            </a:r>
          </a:p>
          <a:p>
            <a:pPr rtl="1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           در نتيجه نقطة             محل تلاقی اين دو منحنی است .   </a:t>
            </a:r>
          </a:p>
          <a:p>
            <a:pPr rtl="1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چون           روی منحنی اول و           روی منحنی دوم قرار دارد پس قطب هم يکی از نقاط تلاقی دو منحنی است . </a:t>
            </a:r>
            <a:endParaRPr lang="en-US" sz="36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48548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48551" name="Object 7"/>
          <p:cNvGraphicFramePr>
            <a:graphicFrameLocks noChangeAspect="1"/>
          </p:cNvGraphicFramePr>
          <p:nvPr/>
        </p:nvGraphicFramePr>
        <p:xfrm>
          <a:off x="4765675" y="2055813"/>
          <a:ext cx="12827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07" name="Equation" r:id="rId3" imgW="1282680" imgH="342720" progId="Equation.3">
                  <p:embed/>
                </p:oleObj>
              </mc:Choice>
              <mc:Fallback>
                <p:oleObj name="Equation" r:id="rId3" imgW="1282680" imgH="3427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675" y="2055813"/>
                        <a:ext cx="1282700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8552" name="Object 8"/>
          <p:cNvGraphicFramePr>
            <a:graphicFrameLocks noChangeAspect="1"/>
          </p:cNvGraphicFramePr>
          <p:nvPr/>
        </p:nvGraphicFramePr>
        <p:xfrm>
          <a:off x="2938463" y="2055813"/>
          <a:ext cx="13462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08" name="Equation" r:id="rId5" imgW="1346040" imgH="330120" progId="Equation.3">
                  <p:embed/>
                </p:oleObj>
              </mc:Choice>
              <mc:Fallback>
                <p:oleObj name="Equation" r:id="rId5" imgW="1346040" imgH="3301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463" y="2055813"/>
                        <a:ext cx="1346200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8553" name="Object 9"/>
          <p:cNvGraphicFramePr>
            <a:graphicFrameLocks noChangeAspect="1"/>
          </p:cNvGraphicFramePr>
          <p:nvPr/>
        </p:nvGraphicFramePr>
        <p:xfrm>
          <a:off x="5330825" y="2781300"/>
          <a:ext cx="152400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09" name="Equation" r:id="rId7" imgW="1523880" imgH="1028520" progId="Equation.3">
                  <p:embed/>
                </p:oleObj>
              </mc:Choice>
              <mc:Fallback>
                <p:oleObj name="Equation" r:id="rId7" imgW="1523880" imgH="102852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825" y="2781300"/>
                        <a:ext cx="1524000" cy="104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8554" name="Object 10"/>
          <p:cNvGraphicFramePr>
            <a:graphicFrameLocks noChangeAspect="1"/>
          </p:cNvGraphicFramePr>
          <p:nvPr/>
        </p:nvGraphicFramePr>
        <p:xfrm>
          <a:off x="2700338" y="3424238"/>
          <a:ext cx="18669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10" name="Equation" r:id="rId9" imgW="1866600" imgH="342720" progId="Equation.3">
                  <p:embed/>
                </p:oleObj>
              </mc:Choice>
              <mc:Fallback>
                <p:oleObj name="Equation" r:id="rId9" imgW="1866600" imgH="34272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424238"/>
                        <a:ext cx="1866900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8555" name="Object 11"/>
          <p:cNvGraphicFramePr>
            <a:graphicFrameLocks noChangeAspect="1"/>
          </p:cNvGraphicFramePr>
          <p:nvPr/>
        </p:nvGraphicFramePr>
        <p:xfrm>
          <a:off x="7231063" y="4149725"/>
          <a:ext cx="12700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11" name="Equation" r:id="rId11" imgW="1269720" imgH="330120" progId="Equation.3">
                  <p:embed/>
                </p:oleObj>
              </mc:Choice>
              <mc:Fallback>
                <p:oleObj name="Equation" r:id="rId11" imgW="1269720" imgH="33012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1063" y="4149725"/>
                        <a:ext cx="12700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8556" name="Object 12"/>
          <p:cNvGraphicFramePr>
            <a:graphicFrameLocks noChangeAspect="1"/>
          </p:cNvGraphicFramePr>
          <p:nvPr/>
        </p:nvGraphicFramePr>
        <p:xfrm>
          <a:off x="4489450" y="4076700"/>
          <a:ext cx="9779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12" name="Equation" r:id="rId13" imgW="977760" imgH="520560" progId="Equation.3">
                  <p:embed/>
                </p:oleObj>
              </mc:Choice>
              <mc:Fallback>
                <p:oleObj name="Equation" r:id="rId13" imgW="977760" imgH="52056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4076700"/>
                        <a:ext cx="97790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8557" name="Object 13"/>
          <p:cNvGraphicFramePr>
            <a:graphicFrameLocks noChangeAspect="1"/>
          </p:cNvGraphicFramePr>
          <p:nvPr/>
        </p:nvGraphicFramePr>
        <p:xfrm>
          <a:off x="7119938" y="5516563"/>
          <a:ext cx="8128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13" name="Equation" r:id="rId15" imgW="812520" imgH="431640" progId="Equation.3">
                  <p:embed/>
                </p:oleObj>
              </mc:Choice>
              <mc:Fallback>
                <p:oleObj name="Equation" r:id="rId15" imgW="812520" imgH="4316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9938" y="5516563"/>
                        <a:ext cx="8128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8558" name="Object 14"/>
          <p:cNvGraphicFramePr>
            <a:graphicFrameLocks noChangeAspect="1"/>
          </p:cNvGraphicFramePr>
          <p:nvPr/>
        </p:nvGraphicFramePr>
        <p:xfrm>
          <a:off x="4029075" y="5445125"/>
          <a:ext cx="8255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14" name="Equation" r:id="rId17" imgW="825480" imgH="495000" progId="Equation.3">
                  <p:embed/>
                </p:oleObj>
              </mc:Choice>
              <mc:Fallback>
                <p:oleObj name="Equation" r:id="rId17" imgW="825480" imgH="4950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075" y="5445125"/>
                        <a:ext cx="82550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نمودار معادلات قطبی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56739" name="Text Box 3"/>
          <p:cNvSpPr txBox="1">
            <a:spLocks noChangeArrowheads="1"/>
          </p:cNvSpPr>
          <p:nvPr/>
        </p:nvSpPr>
        <p:spPr bwMode="auto">
          <a:xfrm>
            <a:off x="1476375" y="1196975"/>
            <a:ext cx="7239000" cy="45862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4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نمودار منحنيهای                 و                  با دو نقطة تلاقی .</a:t>
            </a:r>
            <a:endParaRPr lang="en-US" sz="28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28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24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24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24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4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56740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56741" name="Object 5"/>
          <p:cNvGraphicFramePr>
            <a:graphicFrameLocks noChangeAspect="1"/>
          </p:cNvGraphicFramePr>
          <p:nvPr/>
        </p:nvGraphicFramePr>
        <p:xfrm>
          <a:off x="5594350" y="2060575"/>
          <a:ext cx="128270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755" name="Equation" r:id="rId3" imgW="1282680" imgH="342720" progId="Equation.3">
                  <p:embed/>
                </p:oleObj>
              </mc:Choice>
              <mc:Fallback>
                <p:oleObj name="Equation" r:id="rId3" imgW="1282680" imgH="3427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4350" y="2060575"/>
                        <a:ext cx="1282700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6742" name="Object 6"/>
          <p:cNvGraphicFramePr>
            <a:graphicFrameLocks noChangeAspect="1"/>
          </p:cNvGraphicFramePr>
          <p:nvPr/>
        </p:nvGraphicFramePr>
        <p:xfrm>
          <a:off x="3995738" y="2055813"/>
          <a:ext cx="13462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756" name="Equation" r:id="rId5" imgW="1346040" imgH="330120" progId="Equation.3">
                  <p:embed/>
                </p:oleObj>
              </mc:Choice>
              <mc:Fallback>
                <p:oleObj name="Equation" r:id="rId5" imgW="1346040" imgH="3301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2055813"/>
                        <a:ext cx="1346200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56749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32138" y="2673350"/>
            <a:ext cx="3971925" cy="2771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609600"/>
            <a:ext cx="7239000" cy="1444625"/>
          </a:xfrm>
        </p:spPr>
        <p:txBody>
          <a:bodyPr/>
          <a:lstStyle/>
          <a:p>
            <a:pPr algn="ctr" rtl="1"/>
            <a:r>
              <a:rPr lang="ar-SA" sz="8600">
                <a:cs typeface="Titr" pitchFamily="2" charset="-78"/>
              </a:rPr>
              <a:t>فصل سوم</a:t>
            </a:r>
            <a:endParaRPr lang="en-US" sz="8600">
              <a:cs typeface="Titr" pitchFamily="2" charset="-7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7313" y="3427413"/>
            <a:ext cx="4968875" cy="1752600"/>
          </a:xfrm>
        </p:spPr>
        <p:txBody>
          <a:bodyPr/>
          <a:lstStyle/>
          <a:p>
            <a:pPr algn="ctr" rtl="1"/>
            <a:r>
              <a:rPr lang="ar-SA" sz="6000">
                <a:cs typeface="Titr" pitchFamily="2" charset="-78"/>
              </a:rPr>
              <a:t>اعداد مختلط</a:t>
            </a:r>
            <a:endParaRPr lang="en-US" sz="6000">
              <a:cs typeface="Titr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ChangeArrowheads="1"/>
          </p:cNvSpPr>
          <p:nvPr/>
        </p:nvSpPr>
        <p:spPr bwMode="auto">
          <a:xfrm>
            <a:off x="1517650" y="1371600"/>
            <a:ext cx="7086600" cy="6858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4400" b="0">
                <a:latin typeface="Arial" charset="0"/>
                <a:cs typeface="Mitra" pitchFamily="2" charset="-78"/>
              </a:rPr>
              <a:t>دانشجو پس از مطالعه اين فصل بايد بتواند : </a:t>
            </a:r>
            <a:endParaRPr lang="en-US" sz="4400" b="0">
              <a:latin typeface="Arial" charset="0"/>
              <a:cs typeface="Mitra" pitchFamily="2" charset="-78"/>
            </a:endParaRPr>
          </a:p>
        </p:txBody>
      </p:sp>
      <p:sp>
        <p:nvSpPr>
          <p:cNvPr id="411651" name="WordArt 3"/>
          <p:cNvSpPr>
            <a:spLocks noChangeArrowheads="1" noChangeShapeType="1" noTextEdit="1"/>
          </p:cNvSpPr>
          <p:nvPr/>
        </p:nvSpPr>
        <p:spPr bwMode="auto">
          <a:xfrm>
            <a:off x="2867025" y="296863"/>
            <a:ext cx="4371975" cy="611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1"/>
            <a:r>
              <a:rPr lang="fa-IR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Titr"/>
              </a:rPr>
              <a:t>هدفهاي رفتاري</a:t>
            </a:r>
            <a:endParaRPr lang="en-US" sz="3600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Titr"/>
            </a:endParaRPr>
          </a:p>
        </p:txBody>
      </p:sp>
      <p:sp>
        <p:nvSpPr>
          <p:cNvPr id="411653" name="Text Box 5"/>
          <p:cNvSpPr txBox="1">
            <a:spLocks noChangeArrowheads="1"/>
          </p:cNvSpPr>
          <p:nvPr/>
        </p:nvSpPr>
        <p:spPr bwMode="auto">
          <a:xfrm>
            <a:off x="1447800" y="2200275"/>
            <a:ext cx="7239000" cy="40528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4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600" b="0">
                <a:latin typeface="Book Antiqua" pitchFamily="18" charset="0"/>
                <a:cs typeface="Mitra" pitchFamily="2" charset="-78"/>
              </a:rPr>
              <a:t>1 . عدد مختلط را تعريف كرده و نمايش هندسي آن را</a:t>
            </a:r>
            <a:r>
              <a:rPr lang="en-US" sz="3600" b="0">
                <a:latin typeface="Book Antiqua" pitchFamily="18" charset="0"/>
                <a:cs typeface="Mitra" pitchFamily="2" charset="-78"/>
              </a:rPr>
              <a:t>     </a:t>
            </a:r>
            <a:r>
              <a:rPr lang="ar-SA" sz="3600" b="0">
                <a:latin typeface="Book Antiqua" pitchFamily="18" charset="0"/>
                <a:cs typeface="Mitra" pitchFamily="2" charset="-78"/>
              </a:rPr>
              <a:t> توضيح دهد . </a:t>
            </a:r>
          </a:p>
          <a:p>
            <a:pPr rtl="1">
              <a:lnSpc>
                <a:spcPct val="14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600" b="0">
                <a:latin typeface="Book Antiqua" pitchFamily="18" charset="0"/>
                <a:cs typeface="Mitra" pitchFamily="2" charset="-78"/>
              </a:rPr>
              <a:t>2 . اعمال جبري روي مجموعة اعداد مختلط را تعريف</a:t>
            </a:r>
            <a:r>
              <a:rPr lang="en-US" sz="3600" b="0">
                <a:latin typeface="Book Antiqua" pitchFamily="18" charset="0"/>
                <a:cs typeface="Mitra" pitchFamily="2" charset="-78"/>
              </a:rPr>
              <a:t>     </a:t>
            </a:r>
            <a:r>
              <a:rPr lang="ar-SA" sz="3600" b="0">
                <a:latin typeface="Book Antiqua" pitchFamily="18" charset="0"/>
                <a:cs typeface="Mitra" pitchFamily="2" charset="-78"/>
              </a:rPr>
              <a:t> كرده و بر اي اعداد داده شده اعمال جبري مورد نظر</a:t>
            </a:r>
            <a:r>
              <a:rPr lang="en-US" sz="3600" b="0">
                <a:latin typeface="Book Antiqua" pitchFamily="18" charset="0"/>
                <a:cs typeface="Mitra" pitchFamily="2" charset="-78"/>
              </a:rPr>
              <a:t>    </a:t>
            </a:r>
            <a:r>
              <a:rPr lang="ar-SA" sz="3600" b="0">
                <a:latin typeface="Book Antiqua" pitchFamily="18" charset="0"/>
                <a:cs typeface="Mitra" pitchFamily="2" charset="-78"/>
              </a:rPr>
              <a:t> را انجام دهد .</a:t>
            </a:r>
            <a:endParaRPr lang="en-US" sz="3600" b="0">
              <a:latin typeface="Book Antiqua" pitchFamily="18" charset="0"/>
              <a:cs typeface="Mitr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WordArt 2"/>
          <p:cNvSpPr>
            <a:spLocks noChangeArrowheads="1" noChangeShapeType="1" noTextEdit="1"/>
          </p:cNvSpPr>
          <p:nvPr/>
        </p:nvSpPr>
        <p:spPr bwMode="auto">
          <a:xfrm>
            <a:off x="2867025" y="296863"/>
            <a:ext cx="4371975" cy="611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1"/>
            <a:r>
              <a:rPr lang="fa-IR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Titr"/>
              </a:rPr>
              <a:t>ادامة هدفهاي رفتاري</a:t>
            </a:r>
            <a:endParaRPr lang="en-US" sz="3600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Titr"/>
            </a:endParaRPr>
          </a:p>
        </p:txBody>
      </p:sp>
      <p:sp>
        <p:nvSpPr>
          <p:cNvPr id="412676" name="Text Box 4"/>
          <p:cNvSpPr txBox="1">
            <a:spLocks noChangeArrowheads="1"/>
          </p:cNvSpPr>
          <p:nvPr/>
        </p:nvSpPr>
        <p:spPr bwMode="auto">
          <a:xfrm>
            <a:off x="1447800" y="1411288"/>
            <a:ext cx="7239000" cy="50419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2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600" b="0">
                <a:latin typeface="Book Antiqua" pitchFamily="18" charset="0"/>
                <a:cs typeface="Mitra" pitchFamily="2" charset="-78"/>
              </a:rPr>
              <a:t>3 . قرينه ، عكس و مزدوج يك عدد مختلط را تعريف</a:t>
            </a:r>
            <a:r>
              <a:rPr lang="en-US" sz="3600" b="0">
                <a:latin typeface="Book Antiqua" pitchFamily="18" charset="0"/>
                <a:cs typeface="Mitra" pitchFamily="2" charset="-78"/>
              </a:rPr>
              <a:t>      </a:t>
            </a:r>
            <a:r>
              <a:rPr lang="ar-SA" sz="3600" b="0">
                <a:latin typeface="Book Antiqua" pitchFamily="18" charset="0"/>
                <a:cs typeface="Mitra" pitchFamily="2" charset="-78"/>
              </a:rPr>
              <a:t> كرده و محاسبه كند .</a:t>
            </a:r>
          </a:p>
          <a:p>
            <a:pPr rtl="1">
              <a:lnSpc>
                <a:spcPct val="12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600" b="0">
                <a:latin typeface="Book Antiqua" pitchFamily="18" charset="0"/>
                <a:cs typeface="Mitra" pitchFamily="2" charset="-78"/>
              </a:rPr>
              <a:t>4 . وي</a:t>
            </a:r>
            <a:r>
              <a:rPr lang="fa-IR" sz="3600" b="0">
                <a:latin typeface="Book Antiqua" pitchFamily="18" charset="0"/>
                <a:cs typeface="Mitra" pitchFamily="2" charset="-78"/>
              </a:rPr>
              <a:t>ژ</a:t>
            </a:r>
            <a:r>
              <a:rPr lang="ar-SA" sz="3600" b="0">
                <a:latin typeface="Book Antiqua" pitchFamily="18" charset="0"/>
                <a:cs typeface="Mitra" pitchFamily="2" charset="-78"/>
              </a:rPr>
              <a:t>گيهاي اعمال جبري روي مجموعه اعداد مختلط</a:t>
            </a:r>
            <a:r>
              <a:rPr lang="en-US" sz="3600" b="0">
                <a:latin typeface="Book Antiqua" pitchFamily="18" charset="0"/>
                <a:cs typeface="Mitra" pitchFamily="2" charset="-78"/>
              </a:rPr>
              <a:t>    </a:t>
            </a:r>
            <a:r>
              <a:rPr lang="ar-SA" sz="3600" b="0">
                <a:latin typeface="Book Antiqua" pitchFamily="18" charset="0"/>
                <a:cs typeface="Mitra" pitchFamily="2" charset="-78"/>
              </a:rPr>
              <a:t> را بيان كرده و به كار برد .</a:t>
            </a:r>
          </a:p>
          <a:p>
            <a:pPr rtl="1">
              <a:lnSpc>
                <a:spcPct val="12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600" b="0">
                <a:latin typeface="Book Antiqua" pitchFamily="18" charset="0"/>
                <a:cs typeface="Mitra" pitchFamily="2" charset="-78"/>
              </a:rPr>
              <a:t>5 . نمايش برداري يك عدد مختلط را شرح دهد .</a:t>
            </a:r>
          </a:p>
          <a:p>
            <a:pPr rtl="1">
              <a:lnSpc>
                <a:spcPct val="12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600" b="0">
                <a:latin typeface="Book Antiqua" pitchFamily="18" charset="0"/>
                <a:cs typeface="Mitra" pitchFamily="2" charset="-78"/>
              </a:rPr>
              <a:t>6 . قدر مطلق و آرگومان عدد مختلط را تعريف كرده و</a:t>
            </a:r>
            <a:r>
              <a:rPr lang="en-US" sz="3600" b="0">
                <a:latin typeface="Book Antiqua" pitchFamily="18" charset="0"/>
                <a:cs typeface="Mitra" pitchFamily="2" charset="-78"/>
              </a:rPr>
              <a:t>      </a:t>
            </a:r>
            <a:r>
              <a:rPr lang="ar-SA" sz="3600" b="0">
                <a:latin typeface="Book Antiqua" pitchFamily="18" charset="0"/>
                <a:cs typeface="Mitra" pitchFamily="2" charset="-78"/>
              </a:rPr>
              <a:t> براي هر عدد داده شده محاسبه كند . </a:t>
            </a:r>
            <a:endParaRPr lang="en-US" sz="3600" b="0">
              <a:latin typeface="Book Antiqua" pitchFamily="18" charset="0"/>
              <a:cs typeface="Mitr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WordArt 2"/>
          <p:cNvSpPr>
            <a:spLocks noChangeArrowheads="1" noChangeShapeType="1" noTextEdit="1"/>
          </p:cNvSpPr>
          <p:nvPr/>
        </p:nvSpPr>
        <p:spPr bwMode="auto">
          <a:xfrm>
            <a:off x="2867025" y="296863"/>
            <a:ext cx="4371975" cy="611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1"/>
            <a:r>
              <a:rPr lang="fa-IR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Titr"/>
              </a:rPr>
              <a:t>ادامة هدفهاي رفتاري</a:t>
            </a:r>
            <a:endParaRPr lang="en-US" sz="3600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Titr"/>
            </a:endParaRPr>
          </a:p>
        </p:txBody>
      </p:sp>
      <p:sp>
        <p:nvSpPr>
          <p:cNvPr id="413700" name="Text Box 4"/>
          <p:cNvSpPr txBox="1">
            <a:spLocks noChangeArrowheads="1"/>
          </p:cNvSpPr>
          <p:nvPr/>
        </p:nvSpPr>
        <p:spPr bwMode="auto">
          <a:xfrm>
            <a:off x="1447800" y="1411288"/>
            <a:ext cx="7239000" cy="46593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600" b="0">
                <a:latin typeface="Book Antiqua" pitchFamily="18" charset="0"/>
                <a:cs typeface="Mitra" pitchFamily="2" charset="-78"/>
              </a:rPr>
              <a:t> </a:t>
            </a:r>
            <a:r>
              <a:rPr lang="en-US" sz="3600" b="0">
                <a:latin typeface="Book Antiqua" pitchFamily="18" charset="0"/>
                <a:cs typeface="Mitra" pitchFamily="2" charset="-78"/>
              </a:rPr>
              <a:t> </a:t>
            </a:r>
            <a:r>
              <a:rPr lang="ar-SA" sz="3600" b="0">
                <a:latin typeface="Book Antiqua" pitchFamily="18" charset="0"/>
                <a:cs typeface="Mitra" pitchFamily="2" charset="-78"/>
              </a:rPr>
              <a:t>7 .  نمايش مثلثاتي عدد مختلط را توضيح داده و  </a:t>
            </a:r>
          </a:p>
          <a:p>
            <a:pPr rtl="1">
              <a:lnSpc>
                <a:spcPct val="15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600" b="0">
                <a:latin typeface="Book Antiqua" pitchFamily="18" charset="0"/>
                <a:cs typeface="Mitra" pitchFamily="2" charset="-78"/>
              </a:rPr>
              <a:t>     نمايش مثلثاتي هرعدد داده شده را بنويسد . </a:t>
            </a:r>
          </a:p>
          <a:p>
            <a:pPr rtl="1">
              <a:lnSpc>
                <a:spcPct val="15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600" b="0">
                <a:latin typeface="Book Antiqua" pitchFamily="18" charset="0"/>
                <a:cs typeface="Mitra" pitchFamily="2" charset="-78"/>
              </a:rPr>
              <a:t>   8 . دستور « دموآور» را بيان كرده و به كار برد . </a:t>
            </a:r>
            <a:endParaRPr lang="en-US" sz="3600" b="0">
              <a:latin typeface="Book Antiqua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ar-SA" sz="3600" b="0">
                <a:latin typeface="Book Antiqua" pitchFamily="18" charset="0"/>
                <a:cs typeface="Mitra" pitchFamily="2" charset="-78"/>
              </a:rPr>
              <a:t>   9 . ريشه هاي </a:t>
            </a:r>
            <a:r>
              <a:rPr lang="en-US" sz="3600" b="0" i="1">
                <a:latin typeface="Book Antiqua" pitchFamily="18" charset="0"/>
                <a:cs typeface="Mitra" pitchFamily="2" charset="-78"/>
              </a:rPr>
              <a:t>n</a:t>
            </a:r>
            <a:r>
              <a:rPr lang="ar-SA" sz="3600" b="0" i="1">
                <a:latin typeface="Book Antiqua" pitchFamily="18" charset="0"/>
                <a:cs typeface="Mitra" pitchFamily="2" charset="-78"/>
              </a:rPr>
              <a:t> </a:t>
            </a:r>
            <a:r>
              <a:rPr lang="ar-SA" sz="3600" b="0">
                <a:latin typeface="Book Antiqua" pitchFamily="18" charset="0"/>
                <a:cs typeface="Mitra" pitchFamily="2" charset="-78"/>
              </a:rPr>
              <a:t>ام يك عدد مختلط را حساب كند .</a:t>
            </a:r>
            <a:r>
              <a:rPr lang="en-US" sz="3600" b="0">
                <a:latin typeface="Book Antiqua" pitchFamily="18" charset="0"/>
                <a:cs typeface="Mitra" pitchFamily="2" charset="-78"/>
              </a:rPr>
              <a:t>  </a:t>
            </a:r>
            <a:endParaRPr lang="ar-SA" sz="3600" b="0">
              <a:latin typeface="Book Antiqua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Gulim" pitchFamily="34" charset="-127"/>
                <a:cs typeface="Mitra" pitchFamily="2" charset="-78"/>
                <a:sym typeface="IPT.Lotus" pitchFamily="10" charset="2"/>
              </a:rPr>
              <a:t> </a:t>
            </a:r>
            <a:r>
              <a:rPr lang="fa-IR" sz="2400">
                <a:effectLst>
                  <a:outerShdw blurRad="38100" dist="38100" dir="2700000" algn="tl">
                    <a:srgbClr val="000000"/>
                  </a:outerShdw>
                </a:effectLst>
                <a:latin typeface="Gulim" pitchFamily="34" charset="-127"/>
                <a:cs typeface="Mitra" pitchFamily="2" charset="-78"/>
                <a:sym typeface="IPT.Lotus" pitchFamily="10" charset="2"/>
              </a:rPr>
              <a:t>0</a:t>
            </a:r>
            <a:r>
              <a:rPr lang="ar-SA" sz="2400">
                <a:effectLst>
                  <a:outerShdw blurRad="38100" dist="38100" dir="2700000" algn="tl">
                    <a:srgbClr val="000000"/>
                  </a:outerShdw>
                </a:effectLst>
                <a:latin typeface="Gulim" pitchFamily="34" charset="-127"/>
                <a:cs typeface="Mitra" pitchFamily="2" charset="-78"/>
                <a:sym typeface="IPT.Lotus" pitchFamily="10" charset="2"/>
              </a:rPr>
              <a:t> </a:t>
            </a:r>
            <a:r>
              <a:rPr lang="ar-SA" sz="3600" b="0">
                <a:latin typeface="Book Antiqua" pitchFamily="18" charset="0"/>
                <a:cs typeface="Mitra" pitchFamily="2" charset="-78"/>
              </a:rPr>
              <a:t>1 . معادله خط و دايره را در صفحه مختلط بنويسد .</a:t>
            </a:r>
            <a:endParaRPr lang="en-US" sz="3600" b="0">
              <a:latin typeface="Book Antiqua" pitchFamily="18" charset="0"/>
              <a:cs typeface="Mitr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مقدمه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687107" name="Text Box 3"/>
          <p:cNvSpPr txBox="1">
            <a:spLocks noChangeArrowheads="1"/>
          </p:cNvSpPr>
          <p:nvPr/>
        </p:nvSpPr>
        <p:spPr bwMode="auto">
          <a:xfrm>
            <a:off x="1476375" y="1196975"/>
            <a:ext cx="7239000" cy="46116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م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عا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دلات زير را در نظر بگيريد :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</p:txBody>
      </p:sp>
      <p:graphicFrame>
        <p:nvGraphicFramePr>
          <p:cNvPr id="687109" name="Object 5"/>
          <p:cNvGraphicFramePr>
            <a:graphicFrameLocks noChangeAspect="1"/>
          </p:cNvGraphicFramePr>
          <p:nvPr/>
        </p:nvGraphicFramePr>
        <p:xfrm>
          <a:off x="1835150" y="2297113"/>
          <a:ext cx="6515100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16" name="Equation" r:id="rId3" imgW="6514920" imgH="2895480" progId="Equation.3">
                  <p:embed/>
                </p:oleObj>
              </mc:Choice>
              <mc:Fallback>
                <p:oleObj name="Equation" r:id="rId3" imgW="6514920" imgH="2895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297113"/>
                        <a:ext cx="6515100" cy="293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913" y="4064000"/>
            <a:ext cx="685800" cy="455613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913" y="4884738"/>
            <a:ext cx="685800" cy="458787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913" y="5708650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762000" y="1476375"/>
            <a:ext cx="7772400" cy="4760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اول :  مفهوم زوج مرتب</a:t>
            </a: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دوم : مفهوم رابطه</a:t>
            </a: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سوم :  تابع</a:t>
            </a: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چهارم : برابری دو تابع</a:t>
            </a: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پنجم : جبر توابع و انواع توابع</a:t>
            </a: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ششم :  توابع خاص</a:t>
            </a:r>
            <a:endParaRPr lang="en-US" sz="3600">
              <a:solidFill>
                <a:schemeClr val="tx2"/>
              </a:solidFill>
              <a:latin typeface="Times New Roman" pitchFamily="18" charset="0"/>
              <a:cs typeface="Mitra" pitchFamily="2" charset="-78"/>
            </a:endParaRPr>
          </a:p>
        </p:txBody>
      </p:sp>
      <p:sp>
        <p:nvSpPr>
          <p:cNvPr id="54278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913" y="3257550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913" y="2419350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913" y="1597025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977900" y="339725"/>
            <a:ext cx="77724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tr" pitchFamily="2" charset="-78"/>
              </a:rPr>
              <a:t>فهرست فصل چهارم ( رابطه و تابع )</a:t>
            </a: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tr" pitchFamily="2" charset="-78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5" grpId="0" animBg="1"/>
      <p:bldP spid="54276" grpId="0" animBg="1"/>
      <p:bldP spid="54278" grpId="0" animBg="1"/>
      <p:bldP spid="54279" grpId="0" animBg="1"/>
      <p:bldP spid="5428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مقدمه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38307" name="Text Box 3"/>
          <p:cNvSpPr txBox="1">
            <a:spLocks noChangeArrowheads="1"/>
          </p:cNvSpPr>
          <p:nvPr/>
        </p:nvSpPr>
        <p:spPr bwMode="auto">
          <a:xfrm>
            <a:off x="1476375" y="1179513"/>
            <a:ext cx="7239000" cy="49149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معادلة (1) در      ريشه دارد .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معادلة (2) در     ريشه ندارد ولی در      ريشه دارد .</a:t>
            </a:r>
            <a:r>
              <a:rPr lang="fa-IR" sz="28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معادلة (3) </a:t>
            </a:r>
            <a:r>
              <a:rPr lang="ar-SA" sz="28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در </a:t>
            </a:r>
            <a:r>
              <a:rPr lang="fa-IR" sz="28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28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ريشه ندارد ولی در   </a:t>
            </a:r>
            <a:r>
              <a:rPr lang="fa-IR" sz="28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28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ريشه دارد </a:t>
            </a:r>
            <a:r>
              <a:rPr lang="fa-IR" sz="28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. </a:t>
            </a:r>
            <a:endParaRPr lang="ar-SA" sz="28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معادلة (4) </a:t>
            </a:r>
            <a:r>
              <a:rPr lang="ar-SA" sz="28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در  </a:t>
            </a:r>
            <a:r>
              <a:rPr lang="fa-IR" sz="28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28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ريشه ندارد ولی در  </a:t>
            </a:r>
            <a:r>
              <a:rPr lang="fa-IR" sz="28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28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ريشه دارد </a:t>
            </a:r>
            <a:r>
              <a:rPr lang="fa-IR" sz="28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. 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معادلة (5) </a:t>
            </a:r>
            <a:r>
              <a:rPr lang="ar-SA" sz="28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در  </a:t>
            </a:r>
            <a:r>
              <a:rPr lang="fa-IR" sz="28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28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ريشه ندارد </a:t>
            </a:r>
            <a:r>
              <a:rPr lang="fa-IR" sz="28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. 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8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حال می خواهيم مجموعه ای بسازيم که معادلة (5) در آن مجموعه ريشه ای مثل    داشته باشد ، يعنی 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en-US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</p:txBody>
      </p:sp>
      <p:graphicFrame>
        <p:nvGraphicFramePr>
          <p:cNvPr id="738310" name="Object 6"/>
          <p:cNvGraphicFramePr>
            <a:graphicFrameLocks noChangeAspect="1"/>
          </p:cNvGraphicFramePr>
          <p:nvPr/>
        </p:nvGraphicFramePr>
        <p:xfrm>
          <a:off x="6877050" y="1355725"/>
          <a:ext cx="3175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80" name="Equation" r:id="rId3" imgW="317160" imgH="330120" progId="Equation.3">
                  <p:embed/>
                </p:oleObj>
              </mc:Choice>
              <mc:Fallback>
                <p:oleObj name="Equation" r:id="rId3" imgW="317160" imgH="3301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1355725"/>
                        <a:ext cx="31750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311" name="Object 7"/>
          <p:cNvGraphicFramePr>
            <a:graphicFrameLocks noChangeAspect="1"/>
          </p:cNvGraphicFramePr>
          <p:nvPr/>
        </p:nvGraphicFramePr>
        <p:xfrm>
          <a:off x="6948488" y="2133600"/>
          <a:ext cx="3175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81" name="Equation" r:id="rId5" imgW="317160" imgH="330120" progId="Equation.3">
                  <p:embed/>
                </p:oleObj>
              </mc:Choice>
              <mc:Fallback>
                <p:oleObj name="Equation" r:id="rId5" imgW="317160" imgH="3301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2133600"/>
                        <a:ext cx="31750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312" name="Object 8"/>
          <p:cNvGraphicFramePr>
            <a:graphicFrameLocks noChangeAspect="1"/>
          </p:cNvGraphicFramePr>
          <p:nvPr/>
        </p:nvGraphicFramePr>
        <p:xfrm>
          <a:off x="4716463" y="2133600"/>
          <a:ext cx="2921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82" name="Equation" r:id="rId7" imgW="291960" imgH="317160" progId="Equation.3">
                  <p:embed/>
                </p:oleObj>
              </mc:Choice>
              <mc:Fallback>
                <p:oleObj name="Equation" r:id="rId7" imgW="291960" imgH="3171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133600"/>
                        <a:ext cx="29210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313" name="Object 9"/>
          <p:cNvGraphicFramePr>
            <a:graphicFrameLocks noChangeAspect="1"/>
          </p:cNvGraphicFramePr>
          <p:nvPr/>
        </p:nvGraphicFramePr>
        <p:xfrm>
          <a:off x="6948488" y="2794000"/>
          <a:ext cx="2921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83" name="Equation" r:id="rId9" imgW="291960" imgH="317160" progId="Equation.3">
                  <p:embed/>
                </p:oleObj>
              </mc:Choice>
              <mc:Fallback>
                <p:oleObj name="Equation" r:id="rId9" imgW="291960" imgH="3171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2794000"/>
                        <a:ext cx="29210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314" name="Object 10"/>
          <p:cNvGraphicFramePr>
            <a:graphicFrameLocks noChangeAspect="1"/>
          </p:cNvGraphicFramePr>
          <p:nvPr/>
        </p:nvGraphicFramePr>
        <p:xfrm>
          <a:off x="4716463" y="2782888"/>
          <a:ext cx="3302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84" name="Equation" r:id="rId11" imgW="330120" imgH="380880" progId="Equation.3">
                  <p:embed/>
                </p:oleObj>
              </mc:Choice>
              <mc:Fallback>
                <p:oleObj name="Equation" r:id="rId11" imgW="330120" imgH="3808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782888"/>
                        <a:ext cx="33020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315" name="Object 11"/>
          <p:cNvGraphicFramePr>
            <a:graphicFrameLocks noChangeAspect="1"/>
          </p:cNvGraphicFramePr>
          <p:nvPr/>
        </p:nvGraphicFramePr>
        <p:xfrm>
          <a:off x="6937375" y="3419475"/>
          <a:ext cx="3302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85" name="Equation" r:id="rId13" imgW="330120" imgH="380880" progId="Equation.3">
                  <p:embed/>
                </p:oleObj>
              </mc:Choice>
              <mc:Fallback>
                <p:oleObj name="Equation" r:id="rId13" imgW="330120" imgH="3808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75" y="3419475"/>
                        <a:ext cx="33020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316" name="Object 12"/>
          <p:cNvGraphicFramePr>
            <a:graphicFrameLocks noChangeAspect="1"/>
          </p:cNvGraphicFramePr>
          <p:nvPr/>
        </p:nvGraphicFramePr>
        <p:xfrm>
          <a:off x="4716463" y="3463925"/>
          <a:ext cx="3175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86" name="Equation" r:id="rId15" imgW="317160" imgH="317160" progId="Equation.3">
                  <p:embed/>
                </p:oleObj>
              </mc:Choice>
              <mc:Fallback>
                <p:oleObj name="Equation" r:id="rId15" imgW="317160" imgH="31716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463925"/>
                        <a:ext cx="31750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317" name="Object 13"/>
          <p:cNvGraphicFramePr>
            <a:graphicFrameLocks noChangeAspect="1"/>
          </p:cNvGraphicFramePr>
          <p:nvPr/>
        </p:nvGraphicFramePr>
        <p:xfrm>
          <a:off x="6948488" y="4122738"/>
          <a:ext cx="31750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87" name="Equation" r:id="rId17" imgW="317160" imgH="317160" progId="Equation.3">
                  <p:embed/>
                </p:oleObj>
              </mc:Choice>
              <mc:Fallback>
                <p:oleObj name="Equation" r:id="rId17" imgW="317160" imgH="31716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4122738"/>
                        <a:ext cx="317500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318" name="Object 14"/>
          <p:cNvGraphicFramePr>
            <a:graphicFrameLocks noChangeAspect="1"/>
          </p:cNvGraphicFramePr>
          <p:nvPr/>
        </p:nvGraphicFramePr>
        <p:xfrm>
          <a:off x="7092950" y="5373688"/>
          <a:ext cx="13970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88" name="Equation" r:id="rId19" imgW="139680" imgH="304560" progId="Equation.3">
                  <p:embed/>
                </p:oleObj>
              </mc:Choice>
              <mc:Fallback>
                <p:oleObj name="Equation" r:id="rId19" imgW="139680" imgH="30456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5373688"/>
                        <a:ext cx="139700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319" name="Object 15"/>
          <p:cNvGraphicFramePr>
            <a:graphicFrameLocks noChangeAspect="1"/>
          </p:cNvGraphicFramePr>
          <p:nvPr/>
        </p:nvGraphicFramePr>
        <p:xfrm>
          <a:off x="2006600" y="5329238"/>
          <a:ext cx="30353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89" name="Equation" r:id="rId21" imgW="3035160" imgH="520560" progId="Equation.3">
                  <p:embed/>
                </p:oleObj>
              </mc:Choice>
              <mc:Fallback>
                <p:oleObj name="Equation" r:id="rId21" imgW="3035160" imgH="52056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5329238"/>
                        <a:ext cx="303530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ChangeArrowheads="1"/>
          </p:cNvSpPr>
          <p:nvPr/>
        </p:nvSpPr>
        <p:spPr bwMode="auto">
          <a:xfrm>
            <a:off x="1905000" y="2286000"/>
            <a:ext cx="72390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51619" name="Rectangle 3"/>
          <p:cNvSpPr>
            <a:spLocks noChangeArrowheads="1"/>
          </p:cNvSpPr>
          <p:nvPr/>
        </p:nvSpPr>
        <p:spPr bwMode="auto">
          <a:xfrm>
            <a:off x="1295400" y="1066800"/>
            <a:ext cx="7543800" cy="502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فصل</a:t>
            </a:r>
            <a:r>
              <a:rPr lang="ar-SA" sz="13000" b="0">
                <a:solidFill>
                  <a:schemeClr val="bg1"/>
                </a:solidFill>
                <a:latin typeface="Arial" charset="0"/>
                <a:cs typeface="mamran" pitchFamily="10" charset="-78"/>
              </a:rPr>
              <a:t>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سوم</a:t>
            </a:r>
          </a:p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بخش اول</a:t>
            </a:r>
          </a:p>
        </p:txBody>
      </p:sp>
    </p:spTree>
  </p:cSld>
  <p:clrMapOvr>
    <a:masterClrMapping/>
  </p:clrMapOvr>
  <p:transition spd="med">
    <p:wheel spokes="8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تعريف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37283" name="Text Box 3"/>
          <p:cNvSpPr txBox="1">
            <a:spLocks noChangeArrowheads="1"/>
          </p:cNvSpPr>
          <p:nvPr/>
        </p:nvSpPr>
        <p:spPr bwMode="auto">
          <a:xfrm>
            <a:off x="1476375" y="1196975"/>
            <a:ext cx="7239000" cy="35956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4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عبارتي به صورت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را كه در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آن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 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عددی است که             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يك </a:t>
            </a:r>
            <a:r>
              <a:rPr lang="ar-SA" sz="2000" b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Nasim" pitchFamily="2" charset="-78"/>
              </a:rPr>
              <a:t>عدد مختلط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مي ناميم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،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مجموع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ة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تمام اعداد مختلط را با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نمايش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مي دهيم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، پس 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37284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37285" name="Object 5"/>
          <p:cNvGraphicFramePr>
            <a:graphicFrameLocks noChangeAspect="1"/>
          </p:cNvGraphicFramePr>
          <p:nvPr/>
        </p:nvGraphicFramePr>
        <p:xfrm>
          <a:off x="5148263" y="2039938"/>
          <a:ext cx="14351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21" name="Equation" r:id="rId3" imgW="1434960" imgH="342720" progId="Equation.3">
                  <p:embed/>
                </p:oleObj>
              </mc:Choice>
              <mc:Fallback>
                <p:oleObj name="Equation" r:id="rId3" imgW="1434960" imgH="3427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2039938"/>
                        <a:ext cx="1435100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286" name="Object 6"/>
          <p:cNvGraphicFramePr>
            <a:graphicFrameLocks noChangeAspect="1"/>
          </p:cNvGraphicFramePr>
          <p:nvPr/>
        </p:nvGraphicFramePr>
        <p:xfrm>
          <a:off x="1979613" y="2060575"/>
          <a:ext cx="17145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22" name="Equation" r:id="rId5" imgW="1714320" imgH="431640" progId="Equation.3">
                  <p:embed/>
                </p:oleObj>
              </mc:Choice>
              <mc:Fallback>
                <p:oleObj name="Equation" r:id="rId5" imgW="171432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060575"/>
                        <a:ext cx="17145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287" name="Object 7"/>
          <p:cNvGraphicFramePr>
            <a:graphicFrameLocks noChangeAspect="1"/>
          </p:cNvGraphicFramePr>
          <p:nvPr/>
        </p:nvGraphicFramePr>
        <p:xfrm>
          <a:off x="5435600" y="2636838"/>
          <a:ext cx="13716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23" name="Equation" r:id="rId7" imgW="1371600" imgH="520560" progId="Equation.3">
                  <p:embed/>
                </p:oleObj>
              </mc:Choice>
              <mc:Fallback>
                <p:oleObj name="Equation" r:id="rId7" imgW="1371600" imgH="5205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636838"/>
                        <a:ext cx="137160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289" name="Object 9"/>
          <p:cNvGraphicFramePr>
            <a:graphicFrameLocks noChangeAspect="1"/>
          </p:cNvGraphicFramePr>
          <p:nvPr/>
        </p:nvGraphicFramePr>
        <p:xfrm>
          <a:off x="4500563" y="3406775"/>
          <a:ext cx="2921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24" name="Equation" r:id="rId9" imgW="291960" imgH="317160" progId="Equation.3">
                  <p:embed/>
                </p:oleObj>
              </mc:Choice>
              <mc:Fallback>
                <p:oleObj name="Equation" r:id="rId9" imgW="291960" imgH="3171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406775"/>
                        <a:ext cx="29210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290" name="Object 10"/>
          <p:cNvGraphicFramePr>
            <a:graphicFrameLocks noChangeAspect="1"/>
          </p:cNvGraphicFramePr>
          <p:nvPr/>
        </p:nvGraphicFramePr>
        <p:xfrm>
          <a:off x="2695575" y="4056063"/>
          <a:ext cx="43942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25" name="Equation" r:id="rId11" imgW="4394160" imgH="520560" progId="Equation.3">
                  <p:embed/>
                </p:oleObj>
              </mc:Choice>
              <mc:Fallback>
                <p:oleObj name="Equation" r:id="rId11" imgW="4394160" imgH="5205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575" y="4056063"/>
                        <a:ext cx="4394200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تعريف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686083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49736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400" b="0" dirty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</a:t>
            </a:r>
            <a:r>
              <a:rPr lang="fa-IR" sz="2000" b="0" dirty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Nasim" pitchFamily="2" charset="-78"/>
              </a:rPr>
              <a:t>قسمت حقيقی</a:t>
            </a:r>
            <a:r>
              <a:rPr lang="fa-IR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و    </a:t>
            </a:r>
            <a:r>
              <a:rPr lang="fa-IR" sz="2000" b="0" dirty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Nasim" pitchFamily="2" charset="-78"/>
              </a:rPr>
              <a:t>قسمت موهومی</a:t>
            </a:r>
            <a:r>
              <a:rPr lang="fa-IR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عدد مختلط                     </a:t>
            </a:r>
            <a:r>
              <a:rPr lang="en-US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است</a:t>
            </a:r>
            <a:r>
              <a:rPr lang="fa-IR" sz="3200" b="0" dirty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.                  را </a:t>
            </a:r>
            <a:r>
              <a:rPr lang="fa-IR" sz="2000" b="0" dirty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Nasim" pitchFamily="2" charset="-78"/>
              </a:rPr>
              <a:t>شکل جبری</a:t>
            </a:r>
            <a:r>
              <a:rPr lang="fa-IR" sz="3200" b="0" dirty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عدد مختلط می نامند .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2000" b="0" dirty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Nasim" pitchFamily="2" charset="-78"/>
              </a:rPr>
              <a:t> </a:t>
            </a:r>
            <a:r>
              <a:rPr lang="fa-IR" sz="3200" b="0" dirty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معمولاً قسمت حقيقی     را با         و قسمت موهومی آن را با </a:t>
            </a:r>
            <a:r>
              <a:rPr lang="en-US" sz="3200" b="0" dirty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</a:t>
            </a:r>
            <a:r>
              <a:rPr lang="fa-IR" sz="3200" b="0" dirty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 نشان می دهند .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 dirty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چون                پس             </a:t>
            </a:r>
            <a:r>
              <a:rPr lang="en-US" sz="3200" b="0" dirty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  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3200" b="0" dirty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   </a:t>
            </a:r>
          </a:p>
        </p:txBody>
      </p:sp>
      <p:sp>
        <p:nvSpPr>
          <p:cNvPr id="686084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860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896652"/>
              </p:ext>
            </p:extLst>
          </p:nvPr>
        </p:nvGraphicFramePr>
        <p:xfrm>
          <a:off x="7811593" y="4653757"/>
          <a:ext cx="5461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60" name="Equation" r:id="rId3" imgW="545760" imgH="444240" progId="Equation.3">
                  <p:embed/>
                </p:oleObj>
              </mc:Choice>
              <mc:Fallback>
                <p:oleObj name="Equation" r:id="rId3" imgW="545760" imgH="4442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1593" y="4653757"/>
                        <a:ext cx="5461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0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597792"/>
              </p:ext>
            </p:extLst>
          </p:nvPr>
        </p:nvGraphicFramePr>
        <p:xfrm>
          <a:off x="4572000" y="4061619"/>
          <a:ext cx="6223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61" name="Equation" r:id="rId5" imgW="622080" imgH="444240" progId="Equation.3">
                  <p:embed/>
                </p:oleObj>
              </mc:Choice>
              <mc:Fallback>
                <p:oleObj name="Equation" r:id="rId5" imgW="622080" imgH="4442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061619"/>
                        <a:ext cx="622300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0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401548"/>
              </p:ext>
            </p:extLst>
          </p:nvPr>
        </p:nvGraphicFramePr>
        <p:xfrm>
          <a:off x="5793697" y="4145360"/>
          <a:ext cx="180975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62" name="Equation" r:id="rId7" imgW="215640" imgH="228600" progId="Equation.3">
                  <p:embed/>
                </p:oleObj>
              </mc:Choice>
              <mc:Fallback>
                <p:oleObj name="Equation" r:id="rId7" imgW="21564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3697" y="4145360"/>
                        <a:ext cx="180975" cy="231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092" name="Object 12"/>
          <p:cNvGraphicFramePr>
            <a:graphicFrameLocks noChangeAspect="1"/>
          </p:cNvGraphicFramePr>
          <p:nvPr/>
        </p:nvGraphicFramePr>
        <p:xfrm>
          <a:off x="8316913" y="2006600"/>
          <a:ext cx="2413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63" name="Equation" r:id="rId9" imgW="241200" imgH="241200" progId="Equation.3">
                  <p:embed/>
                </p:oleObj>
              </mc:Choice>
              <mc:Fallback>
                <p:oleObj name="Equation" r:id="rId9" imgW="241200" imgH="2412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2006600"/>
                        <a:ext cx="2413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093" name="Object 13"/>
          <p:cNvGraphicFramePr>
            <a:graphicFrameLocks noChangeAspect="1"/>
          </p:cNvGraphicFramePr>
          <p:nvPr/>
        </p:nvGraphicFramePr>
        <p:xfrm>
          <a:off x="6011863" y="1944688"/>
          <a:ext cx="2159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64" name="Equation" r:id="rId11" imgW="215640" imgH="342720" progId="Equation.3">
                  <p:embed/>
                </p:oleObj>
              </mc:Choice>
              <mc:Fallback>
                <p:oleObj name="Equation" r:id="rId11" imgW="215640" imgH="34272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1944688"/>
                        <a:ext cx="215900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094" name="Object 14"/>
          <p:cNvGraphicFramePr>
            <a:graphicFrameLocks noChangeAspect="1"/>
          </p:cNvGraphicFramePr>
          <p:nvPr/>
        </p:nvGraphicFramePr>
        <p:xfrm>
          <a:off x="1741488" y="1951038"/>
          <a:ext cx="8763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65" name="Equation" r:id="rId13" imgW="876240" imgH="342720" progId="Equation.3">
                  <p:embed/>
                </p:oleObj>
              </mc:Choice>
              <mc:Fallback>
                <p:oleObj name="Equation" r:id="rId13" imgW="876240" imgH="34272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1951038"/>
                        <a:ext cx="876300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09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10736"/>
              </p:ext>
            </p:extLst>
          </p:nvPr>
        </p:nvGraphicFramePr>
        <p:xfrm>
          <a:off x="6688572" y="5503910"/>
          <a:ext cx="9525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66" name="Equation" r:id="rId15" imgW="952200" imgH="419040" progId="Equation.3">
                  <p:embed/>
                </p:oleObj>
              </mc:Choice>
              <mc:Fallback>
                <p:oleObj name="Equation" r:id="rId15" imgW="952200" imgH="4190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8572" y="5503910"/>
                        <a:ext cx="95250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09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240933"/>
              </p:ext>
            </p:extLst>
          </p:nvPr>
        </p:nvGraphicFramePr>
        <p:xfrm>
          <a:off x="3313340" y="4680539"/>
          <a:ext cx="13716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67" name="Equation" r:id="rId17" imgW="1371600" imgH="520560" progId="Equation.3">
                  <p:embed/>
                </p:oleObj>
              </mc:Choice>
              <mc:Fallback>
                <p:oleObj name="Equation" r:id="rId17" imgW="1371600" imgH="52056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340" y="4680539"/>
                        <a:ext cx="137160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09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931740"/>
              </p:ext>
            </p:extLst>
          </p:nvPr>
        </p:nvGraphicFramePr>
        <p:xfrm>
          <a:off x="2825072" y="5484416"/>
          <a:ext cx="31496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68" name="Equation" r:id="rId19" imgW="3149280" imgH="380880" progId="Equation.3">
                  <p:embed/>
                </p:oleObj>
              </mc:Choice>
              <mc:Fallback>
                <p:oleObj name="Equation" r:id="rId19" imgW="3149280" imgH="38088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072" y="5484416"/>
                        <a:ext cx="314960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099" name="Object 19"/>
          <p:cNvGraphicFramePr>
            <a:graphicFrameLocks noChangeAspect="1"/>
          </p:cNvGraphicFramePr>
          <p:nvPr/>
        </p:nvGraphicFramePr>
        <p:xfrm>
          <a:off x="6299200" y="2632075"/>
          <a:ext cx="143510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69" name="Equation" r:id="rId21" imgW="1434960" imgH="342720" progId="Equation.3">
                  <p:embed/>
                </p:oleObj>
              </mc:Choice>
              <mc:Fallback>
                <p:oleObj name="Equation" r:id="rId21" imgW="1434960" imgH="34272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2632075"/>
                        <a:ext cx="1435100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تعريف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688131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50720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4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دو عدد مختلط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را </a:t>
            </a:r>
            <a:r>
              <a:rPr lang="ar-SA" sz="2000" b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Nasim" pitchFamily="2" charset="-78"/>
              </a:rPr>
              <a:t>مساوي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مي ناميم هرگاه </a:t>
            </a: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به بيان ديگر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                              مساويند اگر و تنها اگر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در اين صورت مي نويسم</a:t>
            </a:r>
            <a:r>
              <a:rPr lang="ar-SA" sz="3200" b="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endParaRPr lang="en-US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688132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88134" name="Object 6"/>
          <p:cNvGraphicFramePr>
            <a:graphicFrameLocks noChangeAspect="1"/>
          </p:cNvGraphicFramePr>
          <p:nvPr/>
        </p:nvGraphicFramePr>
        <p:xfrm>
          <a:off x="4427538" y="5591175"/>
          <a:ext cx="11811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170" name="Equation" r:id="rId3" imgW="1180800" imgH="444240" progId="Equation.3">
                  <p:embed/>
                </p:oleObj>
              </mc:Choice>
              <mc:Fallback>
                <p:oleObj name="Equation" r:id="rId3" imgW="1180800" imgH="4442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5591175"/>
                        <a:ext cx="1181100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8135" name="Object 7"/>
          <p:cNvGraphicFramePr>
            <a:graphicFrameLocks noChangeAspect="1"/>
          </p:cNvGraphicFramePr>
          <p:nvPr/>
        </p:nvGraphicFramePr>
        <p:xfrm>
          <a:off x="5778500" y="1916113"/>
          <a:ext cx="1016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171" name="Equation" r:id="rId5" imgW="1015920" imgH="444240" progId="Equation.3">
                  <p:embed/>
                </p:oleObj>
              </mc:Choice>
              <mc:Fallback>
                <p:oleObj name="Equation" r:id="rId5" imgW="1015920" imgH="4442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1916113"/>
                        <a:ext cx="10160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8136" name="Object 8"/>
          <p:cNvGraphicFramePr>
            <a:graphicFrameLocks noChangeAspect="1"/>
          </p:cNvGraphicFramePr>
          <p:nvPr/>
        </p:nvGraphicFramePr>
        <p:xfrm>
          <a:off x="3995738" y="4819650"/>
          <a:ext cx="19558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172" name="Equation" r:id="rId7" imgW="1955520" imgH="431640" progId="Equation.3">
                  <p:embed/>
                </p:oleObj>
              </mc:Choice>
              <mc:Fallback>
                <p:oleObj name="Equation" r:id="rId7" imgW="195552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4819650"/>
                        <a:ext cx="19558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8138" name="Object 10"/>
          <p:cNvGraphicFramePr>
            <a:graphicFrameLocks noChangeAspect="1"/>
          </p:cNvGraphicFramePr>
          <p:nvPr/>
        </p:nvGraphicFramePr>
        <p:xfrm>
          <a:off x="3203575" y="2659063"/>
          <a:ext cx="38354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173" name="Equation" r:id="rId9" imgW="3835080" imgH="444240" progId="Equation.3">
                  <p:embed/>
                </p:oleObj>
              </mc:Choice>
              <mc:Fallback>
                <p:oleObj name="Equation" r:id="rId9" imgW="3835080" imgH="4442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659063"/>
                        <a:ext cx="38354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8139" name="Object 11"/>
          <p:cNvGraphicFramePr>
            <a:graphicFrameLocks noChangeAspect="1"/>
          </p:cNvGraphicFramePr>
          <p:nvPr/>
        </p:nvGraphicFramePr>
        <p:xfrm>
          <a:off x="3581400" y="3417888"/>
          <a:ext cx="34544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174" name="Equation" r:id="rId11" imgW="3454200" imgH="444240" progId="Equation.3">
                  <p:embed/>
                </p:oleObj>
              </mc:Choice>
              <mc:Fallback>
                <p:oleObj name="Equation" r:id="rId11" imgW="3454200" imgH="4442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417888"/>
                        <a:ext cx="34544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تعريف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690179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48752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4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عدد مختلط                 را که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قسمت موهومي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آن يعني  مساوی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صفر باشد با عدد حقيقي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يكي مي گيريم 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اگر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قسمت حقيقی                 يعنی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مساوي صفر باشد آن را به صورت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نشان مي دهيم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.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اگر هم قسمت حقيقي  وهم قسمت موهومی يک عدد برابر صفر باشد آن عدد را به شکل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0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نشان می دهيم .</a:t>
            </a:r>
            <a:endParaRPr lang="en-US" sz="32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690180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قرارداد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90181" name="Object 5"/>
          <p:cNvGraphicFramePr>
            <a:graphicFrameLocks noChangeAspect="1"/>
          </p:cNvGraphicFramePr>
          <p:nvPr/>
        </p:nvGraphicFramePr>
        <p:xfrm>
          <a:off x="4762500" y="2774950"/>
          <a:ext cx="241300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232" name="Equation" r:id="rId3" imgW="241200" imgH="241200" progId="Equation.3">
                  <p:embed/>
                </p:oleObj>
              </mc:Choice>
              <mc:Fallback>
                <p:oleObj name="Equation" r:id="rId3" imgW="24120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2774950"/>
                        <a:ext cx="241300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0182" name="Object 6"/>
          <p:cNvGraphicFramePr>
            <a:graphicFrameLocks noChangeAspect="1"/>
          </p:cNvGraphicFramePr>
          <p:nvPr/>
        </p:nvGraphicFramePr>
        <p:xfrm>
          <a:off x="1908175" y="2055813"/>
          <a:ext cx="2159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233" name="Equation" r:id="rId5" imgW="215640" imgH="342720" progId="Equation.3">
                  <p:embed/>
                </p:oleObj>
              </mc:Choice>
              <mc:Fallback>
                <p:oleObj name="Equation" r:id="rId5" imgW="215640" imgH="3427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055813"/>
                        <a:ext cx="215900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0185" name="Object 9"/>
          <p:cNvGraphicFramePr>
            <a:graphicFrameLocks noChangeAspect="1"/>
          </p:cNvGraphicFramePr>
          <p:nvPr/>
        </p:nvGraphicFramePr>
        <p:xfrm>
          <a:off x="5651500" y="1989138"/>
          <a:ext cx="14351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234" name="Equation" r:id="rId7" imgW="1434960" imgH="342720" progId="Equation.3">
                  <p:embed/>
                </p:oleObj>
              </mc:Choice>
              <mc:Fallback>
                <p:oleObj name="Equation" r:id="rId7" imgW="1434960" imgH="34272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989138"/>
                        <a:ext cx="1435100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0186" name="Object 10"/>
          <p:cNvGraphicFramePr>
            <a:graphicFrameLocks noChangeAspect="1"/>
          </p:cNvGraphicFramePr>
          <p:nvPr/>
        </p:nvGraphicFramePr>
        <p:xfrm>
          <a:off x="5153025" y="3422650"/>
          <a:ext cx="143510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235" name="Equation" r:id="rId9" imgW="1434960" imgH="342720" progId="Equation.3">
                  <p:embed/>
                </p:oleObj>
              </mc:Choice>
              <mc:Fallback>
                <p:oleObj name="Equation" r:id="rId9" imgW="1434960" imgH="34272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025" y="3422650"/>
                        <a:ext cx="1435100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0187" name="Object 11"/>
          <p:cNvGraphicFramePr>
            <a:graphicFrameLocks noChangeAspect="1"/>
          </p:cNvGraphicFramePr>
          <p:nvPr/>
        </p:nvGraphicFramePr>
        <p:xfrm>
          <a:off x="4211638" y="3495675"/>
          <a:ext cx="241300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236" name="Equation" r:id="rId11" imgW="241200" imgH="241200" progId="Equation.3">
                  <p:embed/>
                </p:oleObj>
              </mc:Choice>
              <mc:Fallback>
                <p:oleObj name="Equation" r:id="rId11" imgW="241200" imgH="2412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3495675"/>
                        <a:ext cx="241300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0188" name="Object 12"/>
          <p:cNvGraphicFramePr>
            <a:graphicFrameLocks noChangeAspect="1"/>
          </p:cNvGraphicFramePr>
          <p:nvPr/>
        </p:nvGraphicFramePr>
        <p:xfrm>
          <a:off x="6372225" y="4038600"/>
          <a:ext cx="88900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237" name="Equation" r:id="rId13" imgW="888840" imgH="342720" progId="Equation.3">
                  <p:embed/>
                </p:oleObj>
              </mc:Choice>
              <mc:Fallback>
                <p:oleObj name="Equation" r:id="rId13" imgW="888840" imgH="34272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038600"/>
                        <a:ext cx="889000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0189" name="Object 13"/>
          <p:cNvGraphicFramePr>
            <a:graphicFrameLocks noChangeAspect="1"/>
          </p:cNvGraphicFramePr>
          <p:nvPr/>
        </p:nvGraphicFramePr>
        <p:xfrm>
          <a:off x="1511300" y="2674938"/>
          <a:ext cx="14478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238" name="Equation" r:id="rId15" imgW="1447560" imgH="431640" progId="Equation.3">
                  <p:embed/>
                </p:oleObj>
              </mc:Choice>
              <mc:Fallback>
                <p:oleObj name="Equation" r:id="rId15" imgW="1447560" imgH="4316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2674938"/>
                        <a:ext cx="14478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1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تعريف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691203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421798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4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عدد مختلطي را كه قسمت موهومي آن صفر باشد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،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يك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عدد </a:t>
            </a:r>
            <a:r>
              <a:rPr lang="ar-SA" sz="2000" b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Nasim" pitchFamily="2" charset="-78"/>
              </a:rPr>
              <a:t>حقي</a:t>
            </a:r>
            <a:r>
              <a:rPr lang="fa-IR" sz="2000" b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Nasim" pitchFamily="2" charset="-78"/>
              </a:rPr>
              <a:t>ق</a:t>
            </a:r>
            <a:r>
              <a:rPr lang="ar-SA" sz="2000" b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Nasim" pitchFamily="2" charset="-78"/>
              </a:rPr>
              <a:t>ي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و عدد مختلطي را كه قسمت حقيقي آن صفر باشد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،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يك عدد </a:t>
            </a:r>
            <a:r>
              <a:rPr lang="ar-SA" sz="2000" b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Nasim" pitchFamily="2" charset="-78"/>
              </a:rPr>
              <a:t>موهومي محض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مي ناميم .</a:t>
            </a: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واضح است که </a:t>
            </a: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691204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91213" name="Object 13"/>
          <p:cNvGraphicFramePr>
            <a:graphicFrameLocks noChangeAspect="1"/>
          </p:cNvGraphicFramePr>
          <p:nvPr/>
        </p:nvGraphicFramePr>
        <p:xfrm>
          <a:off x="3563938" y="4724400"/>
          <a:ext cx="31496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20" name="Equation" r:id="rId3" imgW="3149280" imgH="380880" progId="Equation.3">
                  <p:embed/>
                </p:oleObj>
              </mc:Choice>
              <mc:Fallback>
                <p:oleObj name="Equation" r:id="rId3" imgW="3149280" imgH="3808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724400"/>
                        <a:ext cx="314960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ChangeArrowheads="1"/>
          </p:cNvSpPr>
          <p:nvPr/>
        </p:nvSpPr>
        <p:spPr bwMode="auto">
          <a:xfrm>
            <a:off x="1905000" y="2286000"/>
            <a:ext cx="72390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52643" name="Rectangle 3"/>
          <p:cNvSpPr>
            <a:spLocks noChangeArrowheads="1"/>
          </p:cNvSpPr>
          <p:nvPr/>
        </p:nvSpPr>
        <p:spPr bwMode="auto">
          <a:xfrm>
            <a:off x="1295400" y="1066800"/>
            <a:ext cx="7543800" cy="502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فصل</a:t>
            </a:r>
            <a:r>
              <a:rPr lang="ar-SA" sz="13000" b="0">
                <a:solidFill>
                  <a:schemeClr val="bg1"/>
                </a:solidFill>
                <a:latin typeface="Arial" charset="0"/>
                <a:cs typeface="mamran" pitchFamily="10" charset="-78"/>
              </a:rPr>
              <a:t>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سوم</a:t>
            </a:r>
          </a:p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بخش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دوم</a:t>
            </a:r>
          </a:p>
        </p:txBody>
      </p:sp>
    </p:spTree>
  </p:cSld>
  <p:clrMapOvr>
    <a:masterClrMapping/>
  </p:clrMapOvr>
  <p:transition spd="med">
    <p:wheel spokes="8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اعمال جبری روی اعدا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693251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51609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4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فرض کنيد                                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دو عد مختلط دلخواه باشد .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40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را </a:t>
            </a:r>
            <a:r>
              <a:rPr lang="fa-IR" sz="2000" b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Nasim" pitchFamily="2" charset="-78"/>
              </a:rPr>
              <a:t>مجموع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عدد     با عدد     و       را </a:t>
            </a:r>
            <a:r>
              <a:rPr lang="fa-IR" sz="2000" b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Nasim" pitchFamily="2" charset="-78"/>
              </a:rPr>
              <a:t>حاصلضرب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عدد 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در عدد     می ناميم و به صورت زير نشان می دهيم :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693252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93253" name="Object 5"/>
          <p:cNvGraphicFramePr>
            <a:graphicFrameLocks noChangeAspect="1"/>
          </p:cNvGraphicFramePr>
          <p:nvPr/>
        </p:nvGraphicFramePr>
        <p:xfrm>
          <a:off x="2706688" y="3113088"/>
          <a:ext cx="54483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323" name="Equation" r:id="rId3" imgW="5448240" imgH="1028520" progId="Equation.3">
                  <p:embed/>
                </p:oleObj>
              </mc:Choice>
              <mc:Fallback>
                <p:oleObj name="Equation" r:id="rId3" imgW="5448240" imgH="10285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688" y="3113088"/>
                        <a:ext cx="544830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3261" name="Object 13"/>
          <p:cNvGraphicFramePr>
            <a:graphicFrameLocks noChangeAspect="1"/>
          </p:cNvGraphicFramePr>
          <p:nvPr/>
        </p:nvGraphicFramePr>
        <p:xfrm>
          <a:off x="3635375" y="1960563"/>
          <a:ext cx="34544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324" name="Equation" r:id="rId5" imgW="3454200" imgH="444240" progId="Equation.3">
                  <p:embed/>
                </p:oleObj>
              </mc:Choice>
              <mc:Fallback>
                <p:oleObj name="Equation" r:id="rId5" imgW="3454200" imgH="4442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1960563"/>
                        <a:ext cx="34544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3262" name="Object 14"/>
          <p:cNvGraphicFramePr>
            <a:graphicFrameLocks noChangeAspect="1"/>
          </p:cNvGraphicFramePr>
          <p:nvPr/>
        </p:nvGraphicFramePr>
        <p:xfrm>
          <a:off x="3424238" y="5561013"/>
          <a:ext cx="3429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325" name="Equation" r:id="rId7" imgW="3429000" imgH="444240" progId="Equation.3">
                  <p:embed/>
                </p:oleObj>
              </mc:Choice>
              <mc:Fallback>
                <p:oleObj name="Equation" r:id="rId7" imgW="3429000" imgH="4442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238" y="5561013"/>
                        <a:ext cx="34290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3263" name="Object 15"/>
          <p:cNvGraphicFramePr>
            <a:graphicFrameLocks noChangeAspect="1"/>
          </p:cNvGraphicFramePr>
          <p:nvPr/>
        </p:nvGraphicFramePr>
        <p:xfrm>
          <a:off x="6227763" y="4265613"/>
          <a:ext cx="2921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326" name="Equation" r:id="rId9" imgW="291960" imgH="444240" progId="Equation.3">
                  <p:embed/>
                </p:oleObj>
              </mc:Choice>
              <mc:Fallback>
                <p:oleObj name="Equation" r:id="rId9" imgW="291960" imgH="4442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4265613"/>
                        <a:ext cx="2921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3264" name="Object 16"/>
          <p:cNvGraphicFramePr>
            <a:graphicFrameLocks noChangeAspect="1"/>
          </p:cNvGraphicFramePr>
          <p:nvPr/>
        </p:nvGraphicFramePr>
        <p:xfrm>
          <a:off x="7451725" y="4962525"/>
          <a:ext cx="3302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327" name="Equation" r:id="rId11" imgW="330120" imgH="444240" progId="Equation.3">
                  <p:embed/>
                </p:oleObj>
              </mc:Choice>
              <mc:Fallback>
                <p:oleObj name="Equation" r:id="rId11" imgW="330120" imgH="4442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4962525"/>
                        <a:ext cx="3302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3265" name="Object 17"/>
          <p:cNvGraphicFramePr>
            <a:graphicFrameLocks noChangeAspect="1"/>
          </p:cNvGraphicFramePr>
          <p:nvPr/>
        </p:nvGraphicFramePr>
        <p:xfrm>
          <a:off x="5003800" y="4265613"/>
          <a:ext cx="3302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328" name="Equation" r:id="rId13" imgW="330120" imgH="444240" progId="Equation.3">
                  <p:embed/>
                </p:oleObj>
              </mc:Choice>
              <mc:Fallback>
                <p:oleObj name="Equation" r:id="rId13" imgW="330120" imgH="4442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265613"/>
                        <a:ext cx="3302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3266" name="Object 18"/>
          <p:cNvGraphicFramePr>
            <a:graphicFrameLocks noChangeAspect="1"/>
          </p:cNvGraphicFramePr>
          <p:nvPr/>
        </p:nvGraphicFramePr>
        <p:xfrm>
          <a:off x="1835150" y="4265613"/>
          <a:ext cx="2921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329" name="Equation" r:id="rId15" imgW="291960" imgH="444240" progId="Equation.3">
                  <p:embed/>
                </p:oleObj>
              </mc:Choice>
              <mc:Fallback>
                <p:oleObj name="Equation" r:id="rId15" imgW="291960" imgH="4442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265613"/>
                        <a:ext cx="2921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3267" name="Object 19"/>
          <p:cNvGraphicFramePr>
            <a:graphicFrameLocks noChangeAspect="1"/>
          </p:cNvGraphicFramePr>
          <p:nvPr/>
        </p:nvGraphicFramePr>
        <p:xfrm>
          <a:off x="8172450" y="4337050"/>
          <a:ext cx="3556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330" name="Equation" r:id="rId17" imgW="355320" imgH="444240" progId="Equation.3">
                  <p:embed/>
                </p:oleObj>
              </mc:Choice>
              <mc:Fallback>
                <p:oleObj name="Equation" r:id="rId17" imgW="355320" imgH="44424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4337050"/>
                        <a:ext cx="3556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3268" name="Object 20"/>
          <p:cNvGraphicFramePr>
            <a:graphicFrameLocks noChangeAspect="1"/>
          </p:cNvGraphicFramePr>
          <p:nvPr/>
        </p:nvGraphicFramePr>
        <p:xfrm>
          <a:off x="4237038" y="4265613"/>
          <a:ext cx="4064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331" name="Equation" r:id="rId19" imgW="406080" imgH="444240" progId="Equation.3">
                  <p:embed/>
                </p:oleObj>
              </mc:Choice>
              <mc:Fallback>
                <p:oleObj name="Equation" r:id="rId19" imgW="406080" imgH="44424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38" y="4265613"/>
                        <a:ext cx="4064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اعمال جبری روی اعدا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694275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43164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400" b="0" dirty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نشان دهيد                        عضو خنثی جمع و         </a:t>
            </a:r>
            <a:r>
              <a:rPr lang="en-US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             </a:t>
            </a:r>
            <a:r>
              <a:rPr lang="en-US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          عضو خنثی ضرب است .</a:t>
            </a:r>
            <a:endParaRPr lang="en-US" sz="3200" b="0" dirty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فرض کنيم                  يک عدد مختلط دلخواه باشد داريم :</a:t>
            </a:r>
            <a:endParaRPr lang="en-US" sz="3200" b="0" dirty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 dirty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 dirty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694276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تمرين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94281" name="Object 9"/>
          <p:cNvGraphicFramePr>
            <a:graphicFrameLocks noChangeAspect="1"/>
          </p:cNvGraphicFramePr>
          <p:nvPr/>
        </p:nvGraphicFramePr>
        <p:xfrm>
          <a:off x="6583363" y="2565400"/>
          <a:ext cx="19939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321" name="Equation" r:id="rId3" imgW="1993680" imgH="444240" progId="Equation.3">
                  <p:embed/>
                </p:oleObj>
              </mc:Choice>
              <mc:Fallback>
                <p:oleObj name="Equation" r:id="rId3" imgW="1993680" imgH="4442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3363" y="2565400"/>
                        <a:ext cx="19939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4286" name="Object 14"/>
          <p:cNvGraphicFramePr>
            <a:graphicFrameLocks noChangeAspect="1"/>
          </p:cNvGraphicFramePr>
          <p:nvPr/>
        </p:nvGraphicFramePr>
        <p:xfrm>
          <a:off x="5092700" y="1916113"/>
          <a:ext cx="20701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322" name="Equation" r:id="rId5" imgW="2070000" imgH="444240" progId="Equation.3">
                  <p:embed/>
                </p:oleObj>
              </mc:Choice>
              <mc:Fallback>
                <p:oleObj name="Equation" r:id="rId5" imgW="2070000" imgH="4442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700" y="1916113"/>
                        <a:ext cx="20701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4287" name="Object 15"/>
          <p:cNvGraphicFramePr>
            <a:graphicFrameLocks noChangeAspect="1"/>
          </p:cNvGraphicFramePr>
          <p:nvPr/>
        </p:nvGraphicFramePr>
        <p:xfrm>
          <a:off x="5757863" y="3338513"/>
          <a:ext cx="14351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323" name="Equation" r:id="rId7" imgW="1434960" imgH="342720" progId="Equation.3">
                  <p:embed/>
                </p:oleObj>
              </mc:Choice>
              <mc:Fallback>
                <p:oleObj name="Equation" r:id="rId7" imgW="1434960" imgH="34272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863" y="3338513"/>
                        <a:ext cx="1435100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428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010226"/>
              </p:ext>
            </p:extLst>
          </p:nvPr>
        </p:nvGraphicFramePr>
        <p:xfrm>
          <a:off x="2522538" y="4364038"/>
          <a:ext cx="55118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324" name="Equation" r:id="rId9" imgW="5511600" imgH="444240" progId="Equation.3">
                  <p:embed/>
                </p:oleObj>
              </mc:Choice>
              <mc:Fallback>
                <p:oleObj name="Equation" r:id="rId9" imgW="5511600" imgH="4442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538" y="4364038"/>
                        <a:ext cx="5511800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4290" name="Object 18"/>
          <p:cNvGraphicFramePr>
            <a:graphicFrameLocks noChangeAspect="1"/>
          </p:cNvGraphicFramePr>
          <p:nvPr/>
        </p:nvGraphicFramePr>
        <p:xfrm>
          <a:off x="2916238" y="4816475"/>
          <a:ext cx="47244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325" name="Equation" r:id="rId11" imgW="4724280" imgH="444240" progId="Equation.3">
                  <p:embed/>
                </p:oleObj>
              </mc:Choice>
              <mc:Fallback>
                <p:oleObj name="Equation" r:id="rId11" imgW="4724280" imgH="4442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816475"/>
                        <a:ext cx="4724400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913" y="4064000"/>
            <a:ext cx="685800" cy="455613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913" y="4884738"/>
            <a:ext cx="685800" cy="458787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913" y="5708650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762000" y="1476375"/>
            <a:ext cx="7772400" cy="4760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اول :  علامت  ∑</a:t>
            </a:r>
            <a:endParaRPr lang="fa-IR" sz="360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دوم : استقرای رياضی</a:t>
            </a: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سوم :  همسايگی </a:t>
            </a: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چهارم : مفهوم حد</a:t>
            </a: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پنجم : قضايايی در بارة حد</a:t>
            </a: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ششم :  حدود يک طرفه</a:t>
            </a:r>
            <a:endParaRPr lang="en-US" sz="3600">
              <a:solidFill>
                <a:schemeClr val="tx2"/>
              </a:solidFill>
              <a:latin typeface="Times New Roman" pitchFamily="18" charset="0"/>
              <a:cs typeface="Mitra" pitchFamily="2" charset="-78"/>
            </a:endParaRPr>
          </a:p>
        </p:txBody>
      </p:sp>
      <p:sp>
        <p:nvSpPr>
          <p:cNvPr id="55302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913" y="3257550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913" y="2419350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913" y="1597025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977900" y="339725"/>
            <a:ext cx="77724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tr" pitchFamily="2" charset="-78"/>
              </a:rPr>
              <a:t>فهرست فصل پنجم (حد و پيوستگی توابع )</a:t>
            </a: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tr" pitchFamily="2" charset="-78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55299" grpId="0" animBg="1"/>
      <p:bldP spid="55300" grpId="0" animBg="1"/>
      <p:bldP spid="55302" grpId="0" animBg="1"/>
      <p:bldP spid="55303" grpId="0" animBg="1"/>
      <p:bldP spid="5530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اعمال جبری روی اعدا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695299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365918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4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الف . جمع و ضرب اعداد مختلط جابجايي است .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ب . جمع و ضرب اعداد مختلط شرکتپذير است .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ج . ضرب نسبت به جمع توزيعپذير است .</a:t>
            </a: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695300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قضيه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اعمال جبری روی اعدا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696323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538638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4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عدد مختلط                     را </a:t>
            </a:r>
            <a:r>
              <a:rPr lang="fa-IR" sz="2000" b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Nasim" pitchFamily="2" charset="-78"/>
              </a:rPr>
              <a:t>قرينة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عدد     می ناميم و آن را به        نشان می دهيم . 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نشان دهيد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مجموع هرعدد با قرينه اش برابر صفر است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.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en-US" sz="1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696324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96325" name="Object 5"/>
          <p:cNvGraphicFramePr>
            <a:graphicFrameLocks noChangeAspect="1"/>
          </p:cNvGraphicFramePr>
          <p:nvPr/>
        </p:nvGraphicFramePr>
        <p:xfrm>
          <a:off x="5362575" y="1989138"/>
          <a:ext cx="16256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54" name="Equation" r:id="rId3" imgW="1625400" imgH="419040" progId="Equation.3">
                  <p:embed/>
                </p:oleObj>
              </mc:Choice>
              <mc:Fallback>
                <p:oleObj name="Equation" r:id="rId3" imgW="162540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575" y="1989138"/>
                        <a:ext cx="162560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26" name="Object 6"/>
          <p:cNvGraphicFramePr>
            <a:graphicFrameLocks noChangeAspect="1"/>
          </p:cNvGraphicFramePr>
          <p:nvPr/>
        </p:nvGraphicFramePr>
        <p:xfrm>
          <a:off x="3419475" y="2060575"/>
          <a:ext cx="21590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55" name="Equation" r:id="rId5" imgW="215640" imgH="228600" progId="Equation.3">
                  <p:embed/>
                </p:oleObj>
              </mc:Choice>
              <mc:Fallback>
                <p:oleObj name="Equation" r:id="rId5" imgW="21564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060575"/>
                        <a:ext cx="215900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27" name="Object 7"/>
          <p:cNvGraphicFramePr>
            <a:graphicFrameLocks noChangeAspect="1"/>
          </p:cNvGraphicFramePr>
          <p:nvPr/>
        </p:nvGraphicFramePr>
        <p:xfrm>
          <a:off x="7524750" y="2781300"/>
          <a:ext cx="49530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56" name="Equation" r:id="rId7" imgW="495000" imgH="228600" progId="Equation.3">
                  <p:embed/>
                </p:oleObj>
              </mc:Choice>
              <mc:Fallback>
                <p:oleObj name="Equation" r:id="rId7" imgW="49500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2781300"/>
                        <a:ext cx="495300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28" name="Rectangle 8"/>
          <p:cNvSpPr>
            <a:spLocks noChangeArrowheads="1"/>
          </p:cNvSpPr>
          <p:nvPr/>
        </p:nvSpPr>
        <p:spPr bwMode="auto">
          <a:xfrm>
            <a:off x="1619250" y="32845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مثال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96329" name="Object 9"/>
          <p:cNvGraphicFramePr>
            <a:graphicFrameLocks noChangeAspect="1"/>
          </p:cNvGraphicFramePr>
          <p:nvPr/>
        </p:nvGraphicFramePr>
        <p:xfrm>
          <a:off x="2638425" y="5013325"/>
          <a:ext cx="48133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57" name="Equation" r:id="rId9" imgW="4813200" imgH="977760" progId="Equation.3">
                  <p:embed/>
                </p:oleObj>
              </mc:Choice>
              <mc:Fallback>
                <p:oleObj name="Equation" r:id="rId9" imgW="4813200" imgH="9777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5013325"/>
                        <a:ext cx="4813300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اعمال جبری روی اعدا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697347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48752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4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دو عدد مختلط                                           را در نظر می گيريم . عدد                    را </a:t>
            </a:r>
            <a:r>
              <a:rPr lang="fa-IR" sz="2000" b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Nasim" pitchFamily="2" charset="-78"/>
              </a:rPr>
              <a:t>تفاضل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عدد     از عدد      می ناميم و آن را به صورت               نشان می دهيم . بنابراين 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697348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97350" name="Object 6"/>
          <p:cNvGraphicFramePr>
            <a:graphicFrameLocks noChangeAspect="1"/>
          </p:cNvGraphicFramePr>
          <p:nvPr/>
        </p:nvGraphicFramePr>
        <p:xfrm>
          <a:off x="3081338" y="2565400"/>
          <a:ext cx="3302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93" name="Equation" r:id="rId3" imgW="330120" imgH="444240" progId="Equation.3">
                  <p:embed/>
                </p:oleObj>
              </mc:Choice>
              <mc:Fallback>
                <p:oleObj name="Equation" r:id="rId3" imgW="330120" imgH="4442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8" y="2565400"/>
                        <a:ext cx="33020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7351" name="Object 7"/>
          <p:cNvGraphicFramePr>
            <a:graphicFrameLocks noChangeAspect="1"/>
          </p:cNvGraphicFramePr>
          <p:nvPr/>
        </p:nvGraphicFramePr>
        <p:xfrm>
          <a:off x="5219700" y="2654300"/>
          <a:ext cx="14605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94" name="Equation" r:id="rId5" imgW="1460160" imgH="444240" progId="Equation.3">
                  <p:embed/>
                </p:oleObj>
              </mc:Choice>
              <mc:Fallback>
                <p:oleObj name="Equation" r:id="rId5" imgW="1460160" imgH="4442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654300"/>
                        <a:ext cx="14605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7353" name="Object 9"/>
          <p:cNvGraphicFramePr>
            <a:graphicFrameLocks noChangeAspect="1"/>
          </p:cNvGraphicFramePr>
          <p:nvPr/>
        </p:nvGraphicFramePr>
        <p:xfrm>
          <a:off x="3059113" y="1960563"/>
          <a:ext cx="34544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95" name="Equation" r:id="rId7" imgW="3454200" imgH="444240" progId="Equation.3">
                  <p:embed/>
                </p:oleObj>
              </mc:Choice>
              <mc:Fallback>
                <p:oleObj name="Equation" r:id="rId7" imgW="3454200" imgH="4442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960563"/>
                        <a:ext cx="34544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7354" name="Object 10"/>
          <p:cNvGraphicFramePr>
            <a:graphicFrameLocks noChangeAspect="1"/>
          </p:cNvGraphicFramePr>
          <p:nvPr/>
        </p:nvGraphicFramePr>
        <p:xfrm>
          <a:off x="1908175" y="2581275"/>
          <a:ext cx="2921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96" name="Equation" r:id="rId9" imgW="291960" imgH="444240" progId="Equation.3">
                  <p:embed/>
                </p:oleObj>
              </mc:Choice>
              <mc:Fallback>
                <p:oleObj name="Equation" r:id="rId9" imgW="291960" imgH="4442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581275"/>
                        <a:ext cx="29210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7355" name="Object 11"/>
          <p:cNvGraphicFramePr>
            <a:graphicFrameLocks noChangeAspect="1"/>
          </p:cNvGraphicFramePr>
          <p:nvPr/>
        </p:nvGraphicFramePr>
        <p:xfrm>
          <a:off x="4427538" y="3230563"/>
          <a:ext cx="9525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97" name="Equation" r:id="rId11" imgW="952200" imgH="444240" progId="Equation.3">
                  <p:embed/>
                </p:oleObj>
              </mc:Choice>
              <mc:Fallback>
                <p:oleObj name="Equation" r:id="rId11" imgW="952200" imgH="4442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3230563"/>
                        <a:ext cx="9525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7356" name="Object 12"/>
          <p:cNvGraphicFramePr>
            <a:graphicFrameLocks noChangeAspect="1"/>
          </p:cNvGraphicFramePr>
          <p:nvPr/>
        </p:nvGraphicFramePr>
        <p:xfrm>
          <a:off x="2322513" y="4637088"/>
          <a:ext cx="5943600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98" name="Equation" r:id="rId13" imgW="5943600" imgH="1028520" progId="Equation.3">
                  <p:embed/>
                </p:oleObj>
              </mc:Choice>
              <mc:Fallback>
                <p:oleObj name="Equation" r:id="rId13" imgW="5943600" imgH="102852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513" y="4637088"/>
                        <a:ext cx="5943600" cy="1042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اعمال جبری روی اعدا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698371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421798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4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عدد مختلط                 مفروض است اگر عدد مختلط                               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      در رابطة             صدق کند ، آن را </a:t>
            </a:r>
            <a:r>
              <a:rPr lang="fa-IR" sz="2000" b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Nasim" pitchFamily="2" charset="-78"/>
              </a:rPr>
              <a:t>عکس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می ناميم و می نويسيم  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698372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98373" name="Object 5"/>
          <p:cNvGraphicFramePr>
            <a:graphicFrameLocks noChangeAspect="1"/>
          </p:cNvGraphicFramePr>
          <p:nvPr/>
        </p:nvGraphicFramePr>
        <p:xfrm>
          <a:off x="3203575" y="3919538"/>
          <a:ext cx="32385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408" name="Equation" r:id="rId3" imgW="3238200" imgH="927000" progId="Equation.3">
                  <p:embed/>
                </p:oleObj>
              </mc:Choice>
              <mc:Fallback>
                <p:oleObj name="Equation" r:id="rId3" imgW="3238200" imgH="927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919538"/>
                        <a:ext cx="32385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8374" name="Object 6"/>
          <p:cNvGraphicFramePr>
            <a:graphicFrameLocks noChangeAspect="1"/>
          </p:cNvGraphicFramePr>
          <p:nvPr/>
        </p:nvGraphicFramePr>
        <p:xfrm>
          <a:off x="7092950" y="2622550"/>
          <a:ext cx="15367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409" name="Equation" r:id="rId5" imgW="1536480" imgH="444240" progId="Equation.3">
                  <p:embed/>
                </p:oleObj>
              </mc:Choice>
              <mc:Fallback>
                <p:oleObj name="Equation" r:id="rId5" imgW="1536480" imgH="4442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2622550"/>
                        <a:ext cx="15367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8375" name="Object 7"/>
          <p:cNvGraphicFramePr>
            <a:graphicFrameLocks noChangeAspect="1"/>
          </p:cNvGraphicFramePr>
          <p:nvPr/>
        </p:nvGraphicFramePr>
        <p:xfrm>
          <a:off x="5651500" y="1974850"/>
          <a:ext cx="143510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410" name="Equation" r:id="rId7" imgW="1434960" imgH="342720" progId="Equation.3">
                  <p:embed/>
                </p:oleObj>
              </mc:Choice>
              <mc:Fallback>
                <p:oleObj name="Equation" r:id="rId7" imgW="1434960" imgH="3427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974850"/>
                        <a:ext cx="1435100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8376" name="Object 8"/>
          <p:cNvGraphicFramePr>
            <a:graphicFrameLocks noChangeAspect="1"/>
          </p:cNvGraphicFramePr>
          <p:nvPr/>
        </p:nvGraphicFramePr>
        <p:xfrm>
          <a:off x="1835150" y="2767013"/>
          <a:ext cx="21590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411" name="Equation" r:id="rId9" imgW="215640" imgH="228600" progId="Equation.3">
                  <p:embed/>
                </p:oleObj>
              </mc:Choice>
              <mc:Fallback>
                <p:oleObj name="Equation" r:id="rId9" imgW="21564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767013"/>
                        <a:ext cx="215900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8377" name="Object 9"/>
          <p:cNvGraphicFramePr>
            <a:graphicFrameLocks noChangeAspect="1"/>
          </p:cNvGraphicFramePr>
          <p:nvPr/>
        </p:nvGraphicFramePr>
        <p:xfrm>
          <a:off x="4916488" y="2622550"/>
          <a:ext cx="10287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412" name="Equation" r:id="rId11" imgW="1028520" imgH="444240" progId="Equation.3">
                  <p:embed/>
                </p:oleObj>
              </mc:Choice>
              <mc:Fallback>
                <p:oleObj name="Equation" r:id="rId11" imgW="1028520" imgH="4442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6488" y="2622550"/>
                        <a:ext cx="10287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اعمال جبری روی اعدا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699395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52562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4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عكس عدد مختلط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             را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به صورت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جبری 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بنويسيد .                                     </a:t>
            </a:r>
            <a:r>
              <a:rPr lang="fa-IR" sz="2000" b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Mitra" pitchFamily="2" charset="-78"/>
              </a:rPr>
              <a:t>مجهول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20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10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10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en-US" sz="10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en-US" sz="10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en-US" sz="10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699396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تمرين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699399" name="Object 7"/>
          <p:cNvGraphicFramePr>
            <a:graphicFrameLocks noChangeAspect="1"/>
          </p:cNvGraphicFramePr>
          <p:nvPr/>
        </p:nvGraphicFramePr>
        <p:xfrm>
          <a:off x="4389438" y="2032000"/>
          <a:ext cx="199390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415" name="Equation" r:id="rId3" imgW="1993680" imgH="342720" progId="Equation.3">
                  <p:embed/>
                </p:oleObj>
              </mc:Choice>
              <mc:Fallback>
                <p:oleObj name="Equation" r:id="rId3" imgW="1993680" imgH="3427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8" y="2032000"/>
                        <a:ext cx="1993900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9402" name="Object 10"/>
          <p:cNvGraphicFramePr>
            <a:graphicFrameLocks noChangeAspect="1"/>
          </p:cNvGraphicFramePr>
          <p:nvPr/>
        </p:nvGraphicFramePr>
        <p:xfrm>
          <a:off x="2816225" y="2876550"/>
          <a:ext cx="4635500" cy="329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416" name="Equation" r:id="rId5" imgW="4635360" imgH="3263760" progId="Equation.3">
                  <p:embed/>
                </p:oleObj>
              </mc:Choice>
              <mc:Fallback>
                <p:oleObj name="Equation" r:id="rId5" imgW="4635360" imgH="32637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225" y="2876550"/>
                        <a:ext cx="4635500" cy="329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اعمال جبری روی اعدا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01443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53435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4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عكس عدد مختلط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     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را به دست آوريد .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در عمل بهتر است صورت ومخرج کسر را به مزدوج مخرج ضرب کنيم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en-US" sz="10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01444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تمرين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01446" name="Object 6"/>
          <p:cNvGraphicFramePr>
            <a:graphicFrameLocks noChangeAspect="1"/>
          </p:cNvGraphicFramePr>
          <p:nvPr/>
        </p:nvGraphicFramePr>
        <p:xfrm>
          <a:off x="4403725" y="1906588"/>
          <a:ext cx="19558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460" name="Equation" r:id="rId3" imgW="1955520" imgH="482400" progId="Equation.3">
                  <p:embed/>
                </p:oleObj>
              </mc:Choice>
              <mc:Fallback>
                <p:oleObj name="Equation" r:id="rId3" imgW="1955520" imgH="482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1906588"/>
                        <a:ext cx="19558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1447" name="Object 7"/>
          <p:cNvGraphicFramePr>
            <a:graphicFrameLocks noChangeAspect="1"/>
          </p:cNvGraphicFramePr>
          <p:nvPr/>
        </p:nvGraphicFramePr>
        <p:xfrm>
          <a:off x="3059113" y="4005263"/>
          <a:ext cx="3860800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461" name="Equation" r:id="rId5" imgW="3860640" imgH="1460160" progId="Equation.3">
                  <p:embed/>
                </p:oleObj>
              </mc:Choice>
              <mc:Fallback>
                <p:oleObj name="Equation" r:id="rId5" imgW="3860640" imgH="14601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005263"/>
                        <a:ext cx="3860800" cy="147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اعمال جبری روی اعدا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02467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44894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4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اعدا دمختلط                                             را در نظر می گيريم . </a:t>
            </a:r>
            <a:r>
              <a:rPr lang="fa-IR" sz="2000" b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Nasim" pitchFamily="2" charset="-78"/>
              </a:rPr>
              <a:t>خارج قسمت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عدد     بر       را که با علامت      نشان می دهيم به صورت زير تعريف می کنيم 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en-US" sz="10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02468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02470" name="Object 6"/>
          <p:cNvGraphicFramePr>
            <a:graphicFrameLocks noChangeAspect="1"/>
          </p:cNvGraphicFramePr>
          <p:nvPr/>
        </p:nvGraphicFramePr>
        <p:xfrm>
          <a:off x="3276600" y="1989138"/>
          <a:ext cx="34544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505" name="Equation" r:id="rId3" imgW="3454200" imgH="444240" progId="Equation.3">
                  <p:embed/>
                </p:oleObj>
              </mc:Choice>
              <mc:Fallback>
                <p:oleObj name="Equation" r:id="rId3" imgW="3454200" imgH="4442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989138"/>
                        <a:ext cx="34544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2471" name="Object 7"/>
          <p:cNvGraphicFramePr>
            <a:graphicFrameLocks noChangeAspect="1"/>
          </p:cNvGraphicFramePr>
          <p:nvPr/>
        </p:nvGraphicFramePr>
        <p:xfrm>
          <a:off x="4859338" y="2636838"/>
          <a:ext cx="2921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506" name="Equation" r:id="rId5" imgW="291960" imgH="444240" progId="Equation.3">
                  <p:embed/>
                </p:oleObj>
              </mc:Choice>
              <mc:Fallback>
                <p:oleObj name="Equation" r:id="rId5" imgW="291960" imgH="4442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2636838"/>
                        <a:ext cx="2921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2472" name="Object 8"/>
          <p:cNvGraphicFramePr>
            <a:graphicFrameLocks noChangeAspect="1"/>
          </p:cNvGraphicFramePr>
          <p:nvPr/>
        </p:nvGraphicFramePr>
        <p:xfrm>
          <a:off x="4067175" y="2636838"/>
          <a:ext cx="3302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507" name="Equation" r:id="rId7" imgW="330120" imgH="444240" progId="Equation.3">
                  <p:embed/>
                </p:oleObj>
              </mc:Choice>
              <mc:Fallback>
                <p:oleObj name="Equation" r:id="rId7" imgW="330120" imgH="4442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636838"/>
                        <a:ext cx="3302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2473" name="Object 9"/>
          <p:cNvGraphicFramePr>
            <a:graphicFrameLocks noChangeAspect="1"/>
          </p:cNvGraphicFramePr>
          <p:nvPr/>
        </p:nvGraphicFramePr>
        <p:xfrm>
          <a:off x="1763713" y="2349500"/>
          <a:ext cx="393700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508" name="Equation" r:id="rId9" imgW="393480" imgH="1015920" progId="Equation.3">
                  <p:embed/>
                </p:oleObj>
              </mc:Choice>
              <mc:Fallback>
                <p:oleObj name="Equation" r:id="rId9" imgW="393480" imgH="101592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349500"/>
                        <a:ext cx="393700" cy="1030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2474" name="Object 10"/>
          <p:cNvGraphicFramePr>
            <a:graphicFrameLocks noChangeAspect="1"/>
          </p:cNvGraphicFramePr>
          <p:nvPr/>
        </p:nvGraphicFramePr>
        <p:xfrm>
          <a:off x="4408488" y="4076700"/>
          <a:ext cx="1536700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509" name="Equation" r:id="rId11" imgW="1536480" imgH="1015920" progId="Equation.3">
                  <p:embed/>
                </p:oleObj>
              </mc:Choice>
              <mc:Fallback>
                <p:oleObj name="Equation" r:id="rId11" imgW="1536480" imgH="101592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8488" y="4076700"/>
                        <a:ext cx="1536700" cy="1030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اعمال جبری روی اعدا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03491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44148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4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با فرض                                             نشان دهيد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endParaRPr lang="en-US" sz="10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03492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تمرين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03493" name="Object 5"/>
          <p:cNvGraphicFramePr>
            <a:graphicFrameLocks noChangeAspect="1"/>
          </p:cNvGraphicFramePr>
          <p:nvPr/>
        </p:nvGraphicFramePr>
        <p:xfrm>
          <a:off x="3708400" y="1955800"/>
          <a:ext cx="34544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510" name="Equation" r:id="rId3" imgW="3454200" imgH="444240" progId="Equation.3">
                  <p:embed/>
                </p:oleObj>
              </mc:Choice>
              <mc:Fallback>
                <p:oleObj name="Equation" r:id="rId3" imgW="3454200" imgH="444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955800"/>
                        <a:ext cx="34544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3497" name="Object 9"/>
          <p:cNvGraphicFramePr>
            <a:graphicFrameLocks noChangeAspect="1"/>
          </p:cNvGraphicFramePr>
          <p:nvPr/>
        </p:nvGraphicFramePr>
        <p:xfrm>
          <a:off x="3492500" y="2924175"/>
          <a:ext cx="3403600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511" name="Equation" r:id="rId5" imgW="3403440" imgH="1015920" progId="Equation.3">
                  <p:embed/>
                </p:oleObj>
              </mc:Choice>
              <mc:Fallback>
                <p:oleObj name="Equation" r:id="rId5" imgW="3403440" imgH="101592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924175"/>
                        <a:ext cx="3403600" cy="1030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اعمال جبری روی اعدا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39331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39306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4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خارج قسمت                                           محاسبه کنيد .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en-US" sz="10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39332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تمرين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39340" name="Object 12"/>
          <p:cNvGraphicFramePr>
            <a:graphicFrameLocks noChangeAspect="1"/>
          </p:cNvGraphicFramePr>
          <p:nvPr/>
        </p:nvGraphicFramePr>
        <p:xfrm>
          <a:off x="3276600" y="1989138"/>
          <a:ext cx="38227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355" name="Equation" r:id="rId3" imgW="3822480" imgH="444240" progId="Equation.3">
                  <p:embed/>
                </p:oleObj>
              </mc:Choice>
              <mc:Fallback>
                <p:oleObj name="Equation" r:id="rId3" imgW="3822480" imgH="4442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989138"/>
                        <a:ext cx="3822700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9342" name="Object 14"/>
          <p:cNvGraphicFramePr>
            <a:graphicFrameLocks noChangeAspect="1"/>
          </p:cNvGraphicFramePr>
          <p:nvPr/>
        </p:nvGraphicFramePr>
        <p:xfrm>
          <a:off x="3492500" y="2781300"/>
          <a:ext cx="3238500" cy="183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356" name="Equation" r:id="rId5" imgW="3238200" imgH="1803240" progId="Equation.3">
                  <p:embed/>
                </p:oleObj>
              </mc:Choice>
              <mc:Fallback>
                <p:oleObj name="Equation" r:id="rId5" imgW="3238200" imgH="18032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781300"/>
                        <a:ext cx="3238500" cy="183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اعمال جبری روی اعدا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43427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54594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8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عبارت زير را ساده کنيد .</a:t>
            </a: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10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10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10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10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10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fa-IR" sz="10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en-US" sz="10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43428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تمرين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43431" name="Object 7"/>
          <p:cNvGraphicFramePr>
            <a:graphicFrameLocks noChangeAspect="1"/>
          </p:cNvGraphicFramePr>
          <p:nvPr/>
        </p:nvGraphicFramePr>
        <p:xfrm>
          <a:off x="2484438" y="1989138"/>
          <a:ext cx="24765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445" name="Equation" r:id="rId3" imgW="2476440" imgH="660240" progId="Equation.3">
                  <p:embed/>
                </p:oleObj>
              </mc:Choice>
              <mc:Fallback>
                <p:oleObj name="Equation" r:id="rId3" imgW="2476440" imgH="6602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989138"/>
                        <a:ext cx="2476500" cy="67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3432" name="Object 8"/>
          <p:cNvGraphicFramePr>
            <a:graphicFrameLocks noChangeAspect="1"/>
          </p:cNvGraphicFramePr>
          <p:nvPr/>
        </p:nvGraphicFramePr>
        <p:xfrm>
          <a:off x="2389188" y="2997200"/>
          <a:ext cx="5600700" cy="324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446" name="Equation" r:id="rId5" imgW="5600520" imgH="3187440" progId="Equation.3">
                  <p:embed/>
                </p:oleObj>
              </mc:Choice>
              <mc:Fallback>
                <p:oleObj name="Equation" r:id="rId5" imgW="5600520" imgH="31874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188" y="2997200"/>
                        <a:ext cx="5600700" cy="324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116013" y="1476375"/>
            <a:ext cx="7418387" cy="2289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هفتم :    حدود نا متناهی </a:t>
            </a: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هشتم :   حدود در بينهايت</a:t>
            </a:r>
          </a:p>
          <a:p>
            <a:pPr>
              <a:spcBef>
                <a:spcPct val="50000"/>
              </a:spcBef>
            </a:pPr>
            <a:r>
              <a:rPr lang="fa-IR" sz="360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بخش نهم :      پيوستگی تابع</a:t>
            </a:r>
            <a:endParaRPr lang="en-US" sz="3600">
              <a:solidFill>
                <a:schemeClr val="tx2"/>
              </a:solidFill>
              <a:latin typeface="Times New Roman" pitchFamily="18" charset="0"/>
              <a:cs typeface="Mitra" pitchFamily="2" charset="-78"/>
            </a:endParaRPr>
          </a:p>
        </p:txBody>
      </p:sp>
      <p:sp>
        <p:nvSpPr>
          <p:cNvPr id="5837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06525" y="3257550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06525" y="2419350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06525" y="1597025"/>
            <a:ext cx="685800" cy="457200"/>
          </a:xfrm>
          <a:prstGeom prst="actionButtonForwardNext">
            <a:avLst/>
          </a:prstGeom>
          <a:solidFill>
            <a:srgbClr val="CC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977900" y="339725"/>
            <a:ext cx="77724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tr" pitchFamily="2" charset="-78"/>
              </a:rPr>
              <a:t>ادامة فهرست فصل پنجم ( حد و پيوستگی توابع )</a:t>
            </a: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tr" pitchFamily="2" charset="-78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animBg="1"/>
      <p:bldP spid="58375" grpId="0" animBg="1"/>
      <p:bldP spid="58376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اعمال جبری روی اعدا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04515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51720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ar-SA" sz="2800" b="0">
              <a:latin typeface="Times New Roman" pitchFamily="18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عدد مختلط                  را در نظر می گيريم . عدد           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را </a:t>
            </a:r>
            <a:r>
              <a:rPr lang="fa-IR" sz="2000" b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Nasim" pitchFamily="2" charset="-78"/>
              </a:rPr>
              <a:t>مزدوج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عدد     می ناميم و آن را با     نمايش می دهيم .</a:t>
            </a: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نشان دهيد براي هرعدد مختلط 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عددي حقيقي است</a:t>
            </a: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3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04516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 مزدوج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04519" name="Object 7"/>
          <p:cNvGraphicFramePr>
            <a:graphicFrameLocks noChangeAspect="1"/>
          </p:cNvGraphicFramePr>
          <p:nvPr/>
        </p:nvGraphicFramePr>
        <p:xfrm>
          <a:off x="5724525" y="2060575"/>
          <a:ext cx="143510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562" name="Equation" r:id="rId3" imgW="1434960" imgH="342720" progId="Equation.3">
                  <p:embed/>
                </p:oleObj>
              </mc:Choice>
              <mc:Fallback>
                <p:oleObj name="Equation" r:id="rId3" imgW="1434960" imgH="3427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2060575"/>
                        <a:ext cx="1435100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4520" name="Object 8"/>
          <p:cNvGraphicFramePr>
            <a:graphicFrameLocks noChangeAspect="1"/>
          </p:cNvGraphicFramePr>
          <p:nvPr/>
        </p:nvGraphicFramePr>
        <p:xfrm>
          <a:off x="1763713" y="2060575"/>
          <a:ext cx="86360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563" name="Equation" r:id="rId5" imgW="863280" imgH="342720" progId="Equation.3">
                  <p:embed/>
                </p:oleObj>
              </mc:Choice>
              <mc:Fallback>
                <p:oleObj name="Equation" r:id="rId5" imgW="863280" imgH="3427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060575"/>
                        <a:ext cx="863600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4521" name="Object 9"/>
          <p:cNvGraphicFramePr>
            <a:graphicFrameLocks noChangeAspect="1"/>
          </p:cNvGraphicFramePr>
          <p:nvPr/>
        </p:nvGraphicFramePr>
        <p:xfrm>
          <a:off x="6659563" y="2781300"/>
          <a:ext cx="21590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564" name="Equation" r:id="rId7" imgW="215640" imgH="228600" progId="Equation.3">
                  <p:embed/>
                </p:oleObj>
              </mc:Choice>
              <mc:Fallback>
                <p:oleObj name="Equation" r:id="rId7" imgW="21564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2781300"/>
                        <a:ext cx="215900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4522" name="Object 10"/>
          <p:cNvGraphicFramePr>
            <a:graphicFrameLocks noChangeAspect="1"/>
          </p:cNvGraphicFramePr>
          <p:nvPr/>
        </p:nvGraphicFramePr>
        <p:xfrm>
          <a:off x="4140200" y="2708275"/>
          <a:ext cx="2159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565" name="Equation" r:id="rId9" imgW="215640" imgH="380880" progId="Equation.3">
                  <p:embed/>
                </p:oleObj>
              </mc:Choice>
              <mc:Fallback>
                <p:oleObj name="Equation" r:id="rId9" imgW="215640" imgH="3808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708275"/>
                        <a:ext cx="215900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4523" name="Object 11"/>
          <p:cNvGraphicFramePr>
            <a:graphicFrameLocks noChangeAspect="1"/>
          </p:cNvGraphicFramePr>
          <p:nvPr/>
        </p:nvGraphicFramePr>
        <p:xfrm>
          <a:off x="4140200" y="4138613"/>
          <a:ext cx="9398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566" name="Equation" r:id="rId11" imgW="939600" imgH="482400" progId="Equation.3">
                  <p:embed/>
                </p:oleObj>
              </mc:Choice>
              <mc:Fallback>
                <p:oleObj name="Equation" r:id="rId11" imgW="939600" imgH="4824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138613"/>
                        <a:ext cx="9398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4524" name="Rectangle 12"/>
          <p:cNvSpPr>
            <a:spLocks noChangeArrowheads="1"/>
          </p:cNvSpPr>
          <p:nvPr/>
        </p:nvSpPr>
        <p:spPr bwMode="auto">
          <a:xfrm>
            <a:off x="1619250" y="3429000"/>
            <a:ext cx="6911975" cy="5762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تمرين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04525" name="Object 13"/>
          <p:cNvGraphicFramePr>
            <a:graphicFrameLocks noChangeAspect="1"/>
          </p:cNvGraphicFramePr>
          <p:nvPr/>
        </p:nvGraphicFramePr>
        <p:xfrm>
          <a:off x="2411413" y="5157788"/>
          <a:ext cx="504190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567" name="Equation" r:id="rId13" imgW="5041800" imgH="507960" progId="Equation.3">
                  <p:embed/>
                </p:oleObj>
              </mc:Choice>
              <mc:Fallback>
                <p:oleObj name="Equation" r:id="rId13" imgW="5041800" imgH="50796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157788"/>
                        <a:ext cx="5041900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اعمال جبری روی اعدا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05539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55229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اگر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 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اعدادي مختلط باشند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،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درستي روابط زير را نشان دهيد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.</a:t>
            </a: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28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05540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تمرين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05541" name="Object 5"/>
          <p:cNvGraphicFramePr>
            <a:graphicFrameLocks noChangeAspect="1"/>
          </p:cNvGraphicFramePr>
          <p:nvPr/>
        </p:nvGraphicFramePr>
        <p:xfrm>
          <a:off x="6475413" y="2060575"/>
          <a:ext cx="16256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560" name="Equation" r:id="rId3" imgW="1625400" imgH="444240" progId="Equation.3">
                  <p:embed/>
                </p:oleObj>
              </mc:Choice>
              <mc:Fallback>
                <p:oleObj name="Equation" r:id="rId3" imgW="1625400" imgH="444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413" y="2060575"/>
                        <a:ext cx="16256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5547" name="Object 11"/>
          <p:cNvGraphicFramePr>
            <a:graphicFrameLocks noChangeAspect="1"/>
          </p:cNvGraphicFramePr>
          <p:nvPr/>
        </p:nvGraphicFramePr>
        <p:xfrm>
          <a:off x="3276600" y="3382963"/>
          <a:ext cx="3454400" cy="270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561" name="Equation" r:id="rId5" imgW="3454200" imgH="2679480" progId="Equation.3">
                  <p:embed/>
                </p:oleObj>
              </mc:Choice>
              <mc:Fallback>
                <p:oleObj name="Equation" r:id="rId5" imgW="3454200" imgH="2679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382963"/>
                        <a:ext cx="3454400" cy="270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اعمال جبری روی اعدا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06563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48879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جواب هاي معادل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ات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زير را به دست آوريد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.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06564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تمرين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06571" name="Object 11"/>
          <p:cNvGraphicFramePr>
            <a:graphicFrameLocks noChangeAspect="1"/>
          </p:cNvGraphicFramePr>
          <p:nvPr/>
        </p:nvGraphicFramePr>
        <p:xfrm>
          <a:off x="1860550" y="2892425"/>
          <a:ext cx="6502400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78" name="Equation" r:id="rId3" imgW="6502320" imgH="1155600" progId="Equation.3">
                  <p:embed/>
                </p:oleObj>
              </mc:Choice>
              <mc:Fallback>
                <p:oleObj name="Equation" r:id="rId3" imgW="6502320" imgH="11556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2892425"/>
                        <a:ext cx="6502400" cy="1169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اعمال جبری روی اعدا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57763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48879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د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اريم :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با فرض</a:t>
            </a: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57764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حل تمرين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57766" name="Object 6"/>
          <p:cNvGraphicFramePr>
            <a:graphicFrameLocks noChangeAspect="1"/>
          </p:cNvGraphicFramePr>
          <p:nvPr/>
        </p:nvGraphicFramePr>
        <p:xfrm>
          <a:off x="1555750" y="2554288"/>
          <a:ext cx="6832600" cy="329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73" name="Equation" r:id="rId3" imgW="6832440" imgH="3251160" progId="Equation.3">
                  <p:embed/>
                </p:oleObj>
              </mc:Choice>
              <mc:Fallback>
                <p:oleObj name="Equation" r:id="rId3" imgW="6832440" imgH="32511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2554288"/>
                        <a:ext cx="6832600" cy="329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2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اعمال جبری روی اعدا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59811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46783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د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اريم :</a:t>
            </a: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24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بنابراين</a:t>
            </a: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59812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حل تمرين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59814" name="Object 6"/>
          <p:cNvGraphicFramePr>
            <a:graphicFrameLocks noChangeAspect="1"/>
          </p:cNvGraphicFramePr>
          <p:nvPr/>
        </p:nvGraphicFramePr>
        <p:xfrm>
          <a:off x="1763713" y="2636838"/>
          <a:ext cx="65786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828" name="Equation" r:id="rId3" imgW="6578280" imgH="507960" progId="Equation.3">
                  <p:embed/>
                </p:oleObj>
              </mc:Choice>
              <mc:Fallback>
                <p:oleObj name="Equation" r:id="rId3" imgW="6578280" imgH="5079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636838"/>
                        <a:ext cx="65786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9815" name="Object 7"/>
          <p:cNvGraphicFramePr>
            <a:graphicFrameLocks noChangeAspect="1"/>
          </p:cNvGraphicFramePr>
          <p:nvPr/>
        </p:nvGraphicFramePr>
        <p:xfrm>
          <a:off x="2411413" y="4292600"/>
          <a:ext cx="51943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829" name="Equation" r:id="rId5" imgW="5194080" imgH="571320" progId="Equation.3">
                  <p:embed/>
                </p:oleObj>
              </mc:Choice>
              <mc:Fallback>
                <p:oleObj name="Equation" r:id="rId5" imgW="5194080" imgH="5713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292600"/>
                        <a:ext cx="5194300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ChangeArrowheads="1"/>
          </p:cNvSpPr>
          <p:nvPr/>
        </p:nvSpPr>
        <p:spPr bwMode="auto">
          <a:xfrm>
            <a:off x="1905000" y="2286000"/>
            <a:ext cx="72390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53667" name="Rectangle 3"/>
          <p:cNvSpPr>
            <a:spLocks noChangeArrowheads="1"/>
          </p:cNvSpPr>
          <p:nvPr/>
        </p:nvSpPr>
        <p:spPr bwMode="auto">
          <a:xfrm>
            <a:off x="1295400" y="1066800"/>
            <a:ext cx="7543800" cy="502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فصل</a:t>
            </a:r>
            <a:r>
              <a:rPr lang="ar-SA" sz="13000" b="0">
                <a:solidFill>
                  <a:schemeClr val="bg1"/>
                </a:solidFill>
                <a:latin typeface="Arial" charset="0"/>
                <a:cs typeface="mamran" pitchFamily="10" charset="-78"/>
              </a:rPr>
              <a:t>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سوم</a:t>
            </a:r>
          </a:p>
          <a:p>
            <a:pPr algn="ctr" rtl="1" eaLnBrk="1" hangingPunct="1"/>
            <a:r>
              <a:rPr lang="ar-SA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بخش </a:t>
            </a:r>
            <a:r>
              <a:rPr lang="fa-IR" sz="13000" b="0">
                <a:solidFill>
                  <a:schemeClr val="bg1"/>
                </a:solidFill>
                <a:latin typeface="Arial" charset="0"/>
                <a:cs typeface="Kamran" pitchFamily="2" charset="-78"/>
              </a:rPr>
              <a:t>سوم</a:t>
            </a:r>
          </a:p>
        </p:txBody>
      </p:sp>
    </p:spTree>
  </p:cSld>
  <p:clrMapOvr>
    <a:masterClrMapping/>
  </p:clrMapOvr>
  <p:transition spd="med">
    <p:wheel spokes="8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نمايش برداری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08611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5201424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 dirty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دو محور عمود برهم شبيه دستگاه مختصات دكارتي رسم </a:t>
            </a:r>
            <a:r>
              <a:rPr lang="fa-IR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   </a:t>
            </a:r>
            <a:r>
              <a:rPr lang="en-US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مي كنيم محور افقي را </a:t>
            </a:r>
            <a:r>
              <a:rPr lang="ar-SA" sz="2000" b="0" dirty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Nasim" pitchFamily="2" charset="-78"/>
              </a:rPr>
              <a:t>محور حقيقي</a:t>
            </a:r>
            <a:r>
              <a:rPr lang="ar-SA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و محور قائم را </a:t>
            </a:r>
            <a:r>
              <a:rPr lang="ar-SA" sz="2000" b="0" dirty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Nasim" pitchFamily="2" charset="-78"/>
              </a:rPr>
              <a:t>محور </a:t>
            </a:r>
            <a:r>
              <a:rPr lang="en-US" sz="2000" b="0" dirty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Nasim" pitchFamily="2" charset="-78"/>
              </a:rPr>
              <a:t>  </a:t>
            </a:r>
            <a:r>
              <a:rPr lang="ar-SA" sz="2000" b="0" dirty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Nasim" pitchFamily="2" charset="-78"/>
              </a:rPr>
              <a:t>موهومي</a:t>
            </a:r>
            <a:r>
              <a:rPr lang="ar-SA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مي ناميم اين صفحه را </a:t>
            </a:r>
            <a:r>
              <a:rPr lang="ar-SA" sz="2000" b="0" dirty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Nasim" pitchFamily="2" charset="-78"/>
              </a:rPr>
              <a:t>صفحه اعداد مختلط</a:t>
            </a:r>
            <a:r>
              <a:rPr lang="ar-SA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en-US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</a:t>
            </a:r>
            <a:r>
              <a:rPr lang="ar-SA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مي خوانيم براي نمايش هندسي عدد </a:t>
            </a:r>
            <a:r>
              <a:rPr lang="en-US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      </a:t>
            </a:r>
            <a:r>
              <a:rPr lang="fa-IR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</a:t>
            </a:r>
            <a:r>
              <a:rPr lang="ar-SA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قسمت حقيفي آن يعني </a:t>
            </a:r>
            <a:r>
              <a:rPr lang="en-US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</a:t>
            </a:r>
            <a:r>
              <a:rPr lang="ar-SA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را روي محور افقي و قسمت موهومي آن</a:t>
            </a:r>
            <a:r>
              <a:rPr lang="en-US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</a:t>
            </a:r>
            <a:r>
              <a:rPr lang="ar-SA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را روي محور قائم جدا مي كنيم . </a:t>
            </a:r>
            <a:endParaRPr lang="en-US" sz="3200" b="0" dirty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08612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086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727689"/>
              </p:ext>
            </p:extLst>
          </p:nvPr>
        </p:nvGraphicFramePr>
        <p:xfrm>
          <a:off x="1691680" y="4365104"/>
          <a:ext cx="16891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638" name="Equation" r:id="rId3" imgW="1688760" imgH="431640" progId="Equation.3">
                  <p:embed/>
                </p:oleObj>
              </mc:Choice>
              <mc:Fallback>
                <p:oleObj name="Equation" r:id="rId3" imgW="168876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365104"/>
                        <a:ext cx="16891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86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033576"/>
              </p:ext>
            </p:extLst>
          </p:nvPr>
        </p:nvGraphicFramePr>
        <p:xfrm>
          <a:off x="7546975" y="5157192"/>
          <a:ext cx="2413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639" name="Equation" r:id="rId5" imgW="241200" imgH="241200" progId="Equation.3">
                  <p:embed/>
                </p:oleObj>
              </mc:Choice>
              <mc:Fallback>
                <p:oleObj name="Equation" r:id="rId5" imgW="241200" imgH="241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6975" y="5157192"/>
                        <a:ext cx="2413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86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495516"/>
              </p:ext>
            </p:extLst>
          </p:nvPr>
        </p:nvGraphicFramePr>
        <p:xfrm>
          <a:off x="7788275" y="5805264"/>
          <a:ext cx="21590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640" name="Equation" r:id="rId7" imgW="215640" imgH="342720" progId="Equation.3">
                  <p:embed/>
                </p:oleObj>
              </mc:Choice>
              <mc:Fallback>
                <p:oleObj name="Equation" r:id="rId7" imgW="215640" imgH="34272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275" y="5805264"/>
                        <a:ext cx="215900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نمايش برداری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09635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37623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 dirty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يعنی </a:t>
            </a:r>
            <a:r>
              <a:rPr lang="ar-SA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نقطه با مختصات</a:t>
            </a:r>
            <a:r>
              <a:rPr lang="fa-IR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دکارتی            </a:t>
            </a:r>
            <a:r>
              <a:rPr lang="ar-SA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نمايش </a:t>
            </a:r>
            <a:r>
              <a:rPr lang="ar-SA" sz="2000" b="0" dirty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Nasim" pitchFamily="2" charset="-78"/>
              </a:rPr>
              <a:t>هندسي</a:t>
            </a:r>
            <a:r>
              <a:rPr lang="ar-SA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عدد مختلط</a:t>
            </a:r>
            <a:r>
              <a:rPr lang="fa-IR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     </a:t>
            </a:r>
            <a:r>
              <a:rPr lang="ar-SA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است برعكس اگر</a:t>
            </a:r>
            <a:r>
              <a:rPr lang="fa-IR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</a:t>
            </a:r>
            <a:r>
              <a:rPr lang="ar-SA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با مختصات</a:t>
            </a:r>
            <a:r>
              <a:rPr lang="fa-IR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</a:t>
            </a:r>
            <a:r>
              <a:rPr lang="ar-SA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روي صفحه باشد اين نقطه نمايش هندسي عدد مختلط</a:t>
            </a:r>
            <a:r>
              <a:rPr lang="fa-IR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</a:t>
            </a:r>
            <a:r>
              <a:rPr lang="ar-SA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</a:t>
            </a:r>
            <a:r>
              <a:rPr lang="en-US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</a:t>
            </a:r>
            <a:r>
              <a:rPr lang="fa-IR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    </a:t>
            </a:r>
            <a:r>
              <a:rPr lang="ar-SA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است </a:t>
            </a:r>
            <a:r>
              <a:rPr lang="fa-IR" sz="3200" b="0" dirty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.</a:t>
            </a:r>
            <a:endParaRPr lang="en-US" sz="3200" b="0" dirty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09636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09639" name="Object 7"/>
          <p:cNvGraphicFramePr>
            <a:graphicFrameLocks noChangeAspect="1"/>
          </p:cNvGraphicFramePr>
          <p:nvPr/>
        </p:nvGraphicFramePr>
        <p:xfrm>
          <a:off x="4062413" y="2133600"/>
          <a:ext cx="9017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674" name="Equation" r:id="rId3" imgW="901440" imgH="431640" progId="Equation.3">
                  <p:embed/>
                </p:oleObj>
              </mc:Choice>
              <mc:Fallback>
                <p:oleObj name="Equation" r:id="rId3" imgW="90144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413" y="2133600"/>
                        <a:ext cx="9017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9640" name="Object 8"/>
          <p:cNvGraphicFramePr>
            <a:graphicFrameLocks noChangeAspect="1"/>
          </p:cNvGraphicFramePr>
          <p:nvPr/>
        </p:nvGraphicFramePr>
        <p:xfrm>
          <a:off x="6372225" y="2852738"/>
          <a:ext cx="14351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675" name="Equation" r:id="rId5" imgW="1434960" imgH="342720" progId="Equation.3">
                  <p:embed/>
                </p:oleObj>
              </mc:Choice>
              <mc:Fallback>
                <p:oleObj name="Equation" r:id="rId5" imgW="1434960" imgH="3427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852738"/>
                        <a:ext cx="1435100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9641" name="Object 9"/>
          <p:cNvGraphicFramePr>
            <a:graphicFrameLocks noChangeAspect="1"/>
          </p:cNvGraphicFramePr>
          <p:nvPr/>
        </p:nvGraphicFramePr>
        <p:xfrm>
          <a:off x="1763713" y="2852738"/>
          <a:ext cx="88900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676" name="Equation" r:id="rId7" imgW="888840" imgH="431640" progId="Equation.3">
                  <p:embed/>
                </p:oleObj>
              </mc:Choice>
              <mc:Fallback>
                <p:oleObj name="Equation" r:id="rId7" imgW="88884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852738"/>
                        <a:ext cx="889000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9642" name="Object 10"/>
          <p:cNvGraphicFramePr>
            <a:graphicFrameLocks noChangeAspect="1"/>
          </p:cNvGraphicFramePr>
          <p:nvPr/>
        </p:nvGraphicFramePr>
        <p:xfrm>
          <a:off x="4067175" y="2924175"/>
          <a:ext cx="2921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677" name="Equation" r:id="rId9" imgW="291960" imgH="241200" progId="Equation.3">
                  <p:embed/>
                </p:oleObj>
              </mc:Choice>
              <mc:Fallback>
                <p:oleObj name="Equation" r:id="rId9" imgW="291960" imgH="241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924175"/>
                        <a:ext cx="2921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96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690141"/>
              </p:ext>
            </p:extLst>
          </p:nvPr>
        </p:nvGraphicFramePr>
        <p:xfrm>
          <a:off x="6012160" y="4365104"/>
          <a:ext cx="14859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678" name="Equation" r:id="rId11" imgW="1485720" imgH="304560" progId="Equation.3">
                  <p:embed/>
                </p:oleObj>
              </mc:Choice>
              <mc:Fallback>
                <p:oleObj name="Equation" r:id="rId11" imgW="1485720" imgH="30456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365104"/>
                        <a:ext cx="1485900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نمايش برداری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41379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37623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نقطه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ای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به مختصات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از صفحه مختصات را مي توان به عنوان برداري كه مبدا آن نقطة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و انتهاي آن 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است در نظر گرفت به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عبارت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ديگر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هرعدد مختلط برداري است كه مبدا آن مبدا مختصات و انتهاي آن نقطة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         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است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.</a:t>
            </a: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41380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تعريف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  <p:graphicFrame>
        <p:nvGraphicFramePr>
          <p:cNvPr id="741384" name="Object 8"/>
          <p:cNvGraphicFramePr>
            <a:graphicFrameLocks noChangeAspect="1"/>
          </p:cNvGraphicFramePr>
          <p:nvPr/>
        </p:nvGraphicFramePr>
        <p:xfrm>
          <a:off x="4511675" y="2924175"/>
          <a:ext cx="3048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13" name="Equation" r:id="rId3" imgW="304560" imgH="330120" progId="Equation.3">
                  <p:embed/>
                </p:oleObj>
              </mc:Choice>
              <mc:Fallback>
                <p:oleObj name="Equation" r:id="rId3" imgW="304560" imgH="3301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675" y="2924175"/>
                        <a:ext cx="30480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1386" name="Object 10"/>
          <p:cNvGraphicFramePr>
            <a:graphicFrameLocks noChangeAspect="1"/>
          </p:cNvGraphicFramePr>
          <p:nvPr/>
        </p:nvGraphicFramePr>
        <p:xfrm>
          <a:off x="5259388" y="2133600"/>
          <a:ext cx="9017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14" name="Equation" r:id="rId5" imgW="901440" imgH="431640" progId="Equation.3">
                  <p:embed/>
                </p:oleObj>
              </mc:Choice>
              <mc:Fallback>
                <p:oleObj name="Equation" r:id="rId5" imgW="901440" imgH="431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9388" y="2133600"/>
                        <a:ext cx="9017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1387" name="Object 11"/>
          <p:cNvGraphicFramePr>
            <a:graphicFrameLocks noChangeAspect="1"/>
          </p:cNvGraphicFramePr>
          <p:nvPr/>
        </p:nvGraphicFramePr>
        <p:xfrm>
          <a:off x="2157413" y="2852738"/>
          <a:ext cx="90170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15" name="Equation" r:id="rId7" imgW="901440" imgH="431640" progId="Equation.3">
                  <p:embed/>
                </p:oleObj>
              </mc:Choice>
              <mc:Fallback>
                <p:oleObj name="Equation" r:id="rId7" imgW="901440" imgH="431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2852738"/>
                        <a:ext cx="901700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1388" name="Object 12"/>
          <p:cNvGraphicFramePr>
            <a:graphicFrameLocks noChangeAspect="1"/>
          </p:cNvGraphicFramePr>
          <p:nvPr/>
        </p:nvGraphicFramePr>
        <p:xfrm>
          <a:off x="3132138" y="4292600"/>
          <a:ext cx="9017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16" name="Equation" r:id="rId8" imgW="901440" imgH="431640" progId="Equation.3">
                  <p:embed/>
                </p:oleObj>
              </mc:Choice>
              <mc:Fallback>
                <p:oleObj name="Equation" r:id="rId8" imgW="901440" imgH="4316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292600"/>
                        <a:ext cx="9017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ChangeArrowheads="1"/>
          </p:cNvSpPr>
          <p:nvPr/>
        </p:nvSpPr>
        <p:spPr bwMode="auto">
          <a:xfrm>
            <a:off x="1485900" y="381000"/>
            <a:ext cx="708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ar-SA" sz="2000" b="0">
                <a:solidFill>
                  <a:srgbClr val="FF9238"/>
                </a:solidFill>
                <a:latin typeface="Arial" charset="0"/>
                <a:cs typeface="Titr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. 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3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ar-SA" sz="2800" b="0">
                <a:cs typeface="Mitra" pitchFamily="2" charset="-78"/>
              </a:rPr>
              <a:t> </a:t>
            </a:r>
            <a:r>
              <a:rPr lang="ar-SA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 </a:t>
            </a:r>
            <a:r>
              <a:rPr lang="fa-IR" sz="2800" b="0">
                <a:solidFill>
                  <a:srgbClr val="FF9238"/>
                </a:solidFill>
                <a:latin typeface="Arial" charset="0"/>
                <a:cs typeface="Sina" pitchFamily="2" charset="-78"/>
              </a:rPr>
              <a:t>نمايش برداری اعداد مختلط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711683" name="Text Box 3"/>
          <p:cNvSpPr txBox="1">
            <a:spLocks noChangeArrowheads="1"/>
          </p:cNvSpPr>
          <p:nvPr/>
        </p:nvSpPr>
        <p:spPr bwMode="auto">
          <a:xfrm>
            <a:off x="1476375" y="1125538"/>
            <a:ext cx="7239000" cy="30305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endParaRPr lang="fa-IR" sz="28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  <a:p>
            <a:pPr rtl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با استفاده از نمايش برداري مي توان مجموع ،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تفاضل</a:t>
            </a:r>
            <a:r>
              <a:rPr lang="en-US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،</a:t>
            </a:r>
            <a:r>
              <a:rPr lang="ar-SA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حاصل ضرب و خارج قسمت دو عدد مختلط همچنين قرينه و مزدوج يك عدد مختلط را نمايش داد</a:t>
            </a:r>
            <a:r>
              <a:rPr lang="fa-IR" sz="3200" b="0">
                <a:latin typeface="Arial Narrow" pitchFamily="34" charset="0"/>
                <a:ea typeface="Times New Roman" pitchFamily="18" charset="0"/>
                <a:cs typeface="Mitra" pitchFamily="2" charset="-78"/>
              </a:rPr>
              <a:t> .</a:t>
            </a:r>
            <a:endParaRPr lang="en-US" sz="3200" b="0">
              <a:latin typeface="Arial Narrow" pitchFamily="34" charset="0"/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711684" name="Rectangle 4"/>
          <p:cNvSpPr>
            <a:spLocks noChangeArrowheads="1"/>
          </p:cNvSpPr>
          <p:nvPr/>
        </p:nvSpPr>
        <p:spPr bwMode="auto">
          <a:xfrm>
            <a:off x="1619250" y="1341438"/>
            <a:ext cx="6911975" cy="5762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1" eaLnBrk="1" hangingPunct="1"/>
            <a:r>
              <a:rPr lang="fa-IR" sz="2800" b="0">
                <a:solidFill>
                  <a:schemeClr val="tx2"/>
                </a:solidFill>
                <a:latin typeface="Arial" charset="0"/>
                <a:cs typeface="Sina" pitchFamily="2" charset="-78"/>
              </a:rPr>
              <a:t>نمايش برداری مجموع ، تفاضل و . . . </a:t>
            </a:r>
            <a:endParaRPr lang="en-US" sz="2800" b="0">
              <a:solidFill>
                <a:schemeClr val="tx2"/>
              </a:solidFill>
              <a:latin typeface="Arial" charset="0"/>
              <a:cs typeface="Sina" pitchFamily="2" charset="-78"/>
            </a:endParaRPr>
          </a:p>
        </p:txBody>
      </p:sp>
    </p:spTree>
  </p:cSld>
  <p:clrMapOvr>
    <a:masterClrMapping/>
  </p:clrMapOvr>
  <p:transition spd="med">
    <p:wheel spokes="8"/>
  </p:transition>
</p:sld>
</file>

<file path=ppt/theme/theme1.xml><?xml version="1.0" encoding="utf-8"?>
<a:theme xmlns:a="http://schemas.openxmlformats.org/drawingml/2006/main" name="DeclaringFull">
  <a:themeElements>
    <a:clrScheme name="DeclaringFull 7">
      <a:dk1>
        <a:srgbClr val="434343"/>
      </a:dk1>
      <a:lt1>
        <a:srgbClr val="FFFFFF"/>
      </a:lt1>
      <a:dk2>
        <a:srgbClr val="000000"/>
      </a:dk2>
      <a:lt2>
        <a:srgbClr val="8285FE"/>
      </a:lt2>
      <a:accent1>
        <a:srgbClr val="669900"/>
      </a:accent1>
      <a:accent2>
        <a:srgbClr val="9900FF"/>
      </a:accent2>
      <a:accent3>
        <a:srgbClr val="AAAAAA"/>
      </a:accent3>
      <a:accent4>
        <a:srgbClr val="DADADA"/>
      </a:accent4>
      <a:accent5>
        <a:srgbClr val="B8CAAA"/>
      </a:accent5>
      <a:accent6>
        <a:srgbClr val="8A00E7"/>
      </a:accent6>
      <a:hlink>
        <a:srgbClr val="6600CC"/>
      </a:hlink>
      <a:folHlink>
        <a:srgbClr val="808080"/>
      </a:folHlink>
    </a:clrScheme>
    <a:fontScheme name="DeclaringFull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claringFull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laringFull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laringFull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laringFull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laringFull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laringFull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laringFull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laringFull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laringFull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laringFull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claringFull">
  <a:themeElements>
    <a:clrScheme name="1_DeclaringFull 7">
      <a:dk1>
        <a:srgbClr val="434343"/>
      </a:dk1>
      <a:lt1>
        <a:srgbClr val="FFFFFF"/>
      </a:lt1>
      <a:dk2>
        <a:srgbClr val="000000"/>
      </a:dk2>
      <a:lt2>
        <a:srgbClr val="8285FE"/>
      </a:lt2>
      <a:accent1>
        <a:srgbClr val="669900"/>
      </a:accent1>
      <a:accent2>
        <a:srgbClr val="9900FF"/>
      </a:accent2>
      <a:accent3>
        <a:srgbClr val="AAAAAA"/>
      </a:accent3>
      <a:accent4>
        <a:srgbClr val="DADADA"/>
      </a:accent4>
      <a:accent5>
        <a:srgbClr val="B8CAAA"/>
      </a:accent5>
      <a:accent6>
        <a:srgbClr val="8A00E7"/>
      </a:accent6>
      <a:hlink>
        <a:srgbClr val="6600CC"/>
      </a:hlink>
      <a:folHlink>
        <a:srgbClr val="808080"/>
      </a:folHlink>
    </a:clrScheme>
    <a:fontScheme name="1_DeclaringFull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claringFull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claringFull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claringFull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claringFull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claringFull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claringFull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claringFull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claringFull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claringFull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claringFull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C:\WINDOWS\Desktop\DeclaringFull.ppt</Template>
  <TotalTime>14050</TotalTime>
  <Words>16659</Words>
  <Application>Microsoft Office PowerPoint</Application>
  <PresentationFormat>On-screen Show (4:3)</PresentationFormat>
  <Paragraphs>2768</Paragraphs>
  <Slides>431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431</vt:i4>
      </vt:variant>
    </vt:vector>
  </HeadingPairs>
  <TitlesOfParts>
    <vt:vector size="450" baseType="lpstr">
      <vt:lpstr>Batang</vt:lpstr>
      <vt:lpstr>Gulim</vt:lpstr>
      <vt:lpstr>Arial</vt:lpstr>
      <vt:lpstr>Arial Narrow</vt:lpstr>
      <vt:lpstr>Book Antiqua</vt:lpstr>
      <vt:lpstr>Calibri</vt:lpstr>
      <vt:lpstr>Castellar</vt:lpstr>
      <vt:lpstr>Euclid Math Two</vt:lpstr>
      <vt:lpstr>Monotype Sorts</vt:lpstr>
      <vt:lpstr>Nazanin</vt:lpstr>
      <vt:lpstr>Times New Roman</vt:lpstr>
      <vt:lpstr>Titr</vt:lpstr>
      <vt:lpstr>Verdana</vt:lpstr>
      <vt:lpstr>Wingdings</vt:lpstr>
      <vt:lpstr>DeclaringFull</vt:lpstr>
      <vt:lpstr>1_DeclaringFull</vt:lpstr>
      <vt:lpstr>Equation</vt:lpstr>
      <vt:lpstr>Bitmap Image</vt:lpstr>
      <vt:lpstr>Equation.3</vt:lpstr>
      <vt:lpstr> دانشگاه فنی حرفه ای   رياضي عمومي ( 1 )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فصل اول</vt:lpstr>
      <vt:lpstr>PowerPoint Presentation</vt:lpstr>
      <vt:lpstr>PowerPoint Presentation</vt:lpstr>
      <vt:lpstr>PowerPoint Presentation</vt:lpstr>
      <vt:lpstr>PowerPoint Presentation</vt:lpstr>
      <vt:lpstr>فصل دوم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فصل سوم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فصل چهارم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فصل پنجم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فصل ششم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فصل هفتم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فصل هشتم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فصل نهم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فصل دهم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فصل يازدهم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فصل دوازدهم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Declaring the Psychology Major</dc:title>
  <dc:creator>dastranj</dc:creator>
  <cp:lastModifiedBy>GRS</cp:lastModifiedBy>
  <cp:revision>255</cp:revision>
  <dcterms:created xsi:type="dcterms:W3CDTF">2006-06-13T06:18:34Z</dcterms:created>
  <dcterms:modified xsi:type="dcterms:W3CDTF">2020-04-06T05:44:46Z</dcterms:modified>
</cp:coreProperties>
</file>